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gif" ContentType="image/gif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media/image104.jpg" ContentType="image/jpeg"/>
  <Override PartName="/ppt/media/image149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1" r:id="rId1"/>
  </p:sldMasterIdLst>
  <p:notesMasterIdLst>
    <p:notesMasterId r:id="rId12"/>
  </p:notesMasterIdLst>
  <p:sldIdLst>
    <p:sldId id="276" r:id="rId2"/>
    <p:sldId id="4083" r:id="rId3"/>
    <p:sldId id="4097" r:id="rId4"/>
    <p:sldId id="4095" r:id="rId5"/>
    <p:sldId id="4088" r:id="rId6"/>
    <p:sldId id="4094" r:id="rId7"/>
    <p:sldId id="4087" r:id="rId8"/>
    <p:sldId id="4093" r:id="rId9"/>
    <p:sldId id="4092" r:id="rId10"/>
    <p:sldId id="287" r:id="rId11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8811"/>
    <a:srgbClr val="128592"/>
    <a:srgbClr val="2B3942"/>
    <a:srgbClr val="AAAEB0"/>
    <a:srgbClr val="2B343A"/>
    <a:srgbClr val="FA5F05"/>
    <a:srgbClr val="FAEE32"/>
    <a:srgbClr val="FFA953"/>
    <a:srgbClr val="333F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B40B7E9-F9B0-4B50-A67D-7C3AEB0C71AC}" v="5" dt="2024-10-16T13:53:27.457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75" autoAdjust="0"/>
    <p:restoredTop sz="94660"/>
  </p:normalViewPr>
  <p:slideViewPr>
    <p:cSldViewPr snapToGrid="0" showGuides="1">
      <p:cViewPr varScale="1">
        <p:scale>
          <a:sx n="61" d="100"/>
          <a:sy n="61" d="100"/>
        </p:scale>
        <p:origin x="772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0" d="100"/>
          <a:sy n="50" d="100"/>
        </p:scale>
        <p:origin x="2640" y="3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" name="Shape 2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367BC6-E28B-B57E-C757-8A2482D086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5203" y="1"/>
            <a:ext cx="6384018" cy="2467428"/>
          </a:xfrm>
        </p:spPr>
        <p:txBody>
          <a:bodyPr anchor="b">
            <a:noAutofit/>
          </a:bodyPr>
          <a:lstStyle>
            <a:lvl1pPr algn="l">
              <a:lnSpc>
                <a:spcPts val="7500"/>
              </a:lnSpc>
              <a:defRPr sz="9000" baseline="0">
                <a:solidFill>
                  <a:srgbClr val="FA5F05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ADB2512-7F4F-5366-8D27-49F6059DB4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58916" y="386404"/>
            <a:ext cx="4267881" cy="513482"/>
          </a:xfrm>
        </p:spPr>
        <p:txBody>
          <a:bodyPr anchor="b"/>
          <a:lstStyle>
            <a:lvl1pPr marL="0" indent="0" algn="r">
              <a:buNone/>
              <a:defRPr sz="2400">
                <a:solidFill>
                  <a:srgbClr val="333F48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416329F-CA35-B1A0-A337-BBBF0077F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911997" y="6275388"/>
            <a:ext cx="4114800" cy="365125"/>
          </a:xfrm>
        </p:spPr>
        <p:txBody>
          <a:bodyPr anchor="b"/>
          <a:lstStyle>
            <a:lvl1pPr algn="r">
              <a:defRPr>
                <a:solidFill>
                  <a:srgbClr val="333F48"/>
                </a:solidFill>
              </a:defRPr>
            </a:lvl1pPr>
          </a:lstStyle>
          <a:p>
            <a:r>
              <a:rPr lang="ru-RU"/>
              <a:t>Название презентации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17AC7A1-75CC-46F7-9EE0-E5BFB6049B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5203" y="5468938"/>
            <a:ext cx="45339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98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+картинка_серый">
    <p:bg>
      <p:bgPr>
        <a:solidFill>
          <a:srgbClr val="333F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97CFEE5E-4029-9260-7D8B-1535FFB119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5034" y="748506"/>
            <a:ext cx="6707547" cy="3666177"/>
          </a:xfrm>
        </p:spPr>
        <p:txBody>
          <a:bodyPr anchor="t">
            <a:normAutofit/>
          </a:bodyPr>
          <a:lstStyle>
            <a:lvl1pPr marL="0" indent="0">
              <a:buNone/>
              <a:defRPr sz="3600" b="0">
                <a:solidFill>
                  <a:srgbClr val="FFFFFF"/>
                </a:solidFill>
                <a:latin typeface="SB Sans Display Semibold" panose="020B070304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7EBB9E2-E74F-762B-0997-78EA27FAD5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5035" y="6336686"/>
            <a:ext cx="3197430" cy="3651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71E4BE3-4C21-1566-942F-FB37606BE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5CDFD44-19AE-478A-9DF3-265B7548CDA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Текст 2">
            <a:extLst>
              <a:ext uri="{FF2B5EF4-FFF2-40B4-BE49-F238E27FC236}">
                <a16:creationId xmlns:a16="http://schemas.microsoft.com/office/drawing/2014/main" id="{15630AFF-1431-409C-50DE-70FD49D1AE4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496599" y="6355000"/>
            <a:ext cx="4996072" cy="337345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800">
                <a:solidFill>
                  <a:srgbClr val="FFFFFF"/>
                </a:solidFill>
                <a:latin typeface="SB Sans Display" panose="020B0503040504020204" pitchFamily="34" charset="0"/>
                <a:ea typeface="SB Sans Display" panose="020B0503040504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err="1"/>
              <a:t>СберМобайл</a:t>
            </a:r>
            <a:endParaRPr lang="ru-RU" dirty="0"/>
          </a:p>
        </p:txBody>
      </p:sp>
      <p:sp>
        <p:nvSpPr>
          <p:cNvPr id="12" name="Объект 2">
            <a:extLst>
              <a:ext uri="{FF2B5EF4-FFF2-40B4-BE49-F238E27FC236}">
                <a16:creationId xmlns:a16="http://schemas.microsoft.com/office/drawing/2014/main" id="{CE1A71EC-A451-FE72-FDDF-CB78DC60B47A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75034" y="4611329"/>
            <a:ext cx="6707547" cy="1448619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4" name="Рисунок 13">
            <a:extLst>
              <a:ext uri="{FF2B5EF4-FFF2-40B4-BE49-F238E27FC236}">
                <a16:creationId xmlns:a16="http://schemas.microsoft.com/office/drawing/2014/main" id="{27C2A599-7898-AF04-0E34-D7CE1CAF7FB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405687" y="368300"/>
            <a:ext cx="4522788" cy="5691188"/>
          </a:xfrm>
          <a:prstGeom prst="roundRect">
            <a:avLst>
              <a:gd name="adj" fmla="val 3623"/>
            </a:avLst>
          </a:prstGeom>
          <a:solidFill>
            <a:schemeClr val="bg2"/>
          </a:solidFill>
        </p:spPr>
        <p:txBody>
          <a:bodyPr/>
          <a:lstStyle/>
          <a:p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A70786-3AA5-565B-BECA-09919D6899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30748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ейсы">
    <p:bg>
      <p:bgPr>
        <a:solidFill>
          <a:srgbClr val="333F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7EBB9E2-E74F-762B-0997-78EA27FAD5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5035" y="6336686"/>
            <a:ext cx="3197430" cy="3651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71E4BE3-4C21-1566-942F-FB37606BE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5CDFD44-19AE-478A-9DF3-265B7548CDA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Текст 2">
            <a:extLst>
              <a:ext uri="{FF2B5EF4-FFF2-40B4-BE49-F238E27FC236}">
                <a16:creationId xmlns:a16="http://schemas.microsoft.com/office/drawing/2014/main" id="{15630AFF-1431-409C-50DE-70FD49D1AE4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496599" y="6355000"/>
            <a:ext cx="4996072" cy="337345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800">
                <a:solidFill>
                  <a:srgbClr val="FFFFFF"/>
                </a:solidFill>
                <a:latin typeface="SB Sans Display" panose="020B0503040504020204" pitchFamily="34" charset="0"/>
                <a:ea typeface="SB Sans Display" panose="020B0503040504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err="1"/>
              <a:t>СберМобайл</a:t>
            </a:r>
            <a:endParaRPr lang="ru-RU" dirty="0"/>
          </a:p>
        </p:txBody>
      </p:sp>
      <p:sp>
        <p:nvSpPr>
          <p:cNvPr id="12" name="Объект 2">
            <a:extLst>
              <a:ext uri="{FF2B5EF4-FFF2-40B4-BE49-F238E27FC236}">
                <a16:creationId xmlns:a16="http://schemas.microsoft.com/office/drawing/2014/main" id="{CE1A71EC-A451-FE72-FDDF-CB78DC60B47A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75034" y="3578635"/>
            <a:ext cx="3857957" cy="1448619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4" name="Рисунок 13">
            <a:extLst>
              <a:ext uri="{FF2B5EF4-FFF2-40B4-BE49-F238E27FC236}">
                <a16:creationId xmlns:a16="http://schemas.microsoft.com/office/drawing/2014/main" id="{27C2A599-7898-AF04-0E34-D7CE1CAF7FB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211267" y="1160463"/>
            <a:ext cx="3769466" cy="2159358"/>
          </a:xfrm>
          <a:prstGeom prst="roundRect">
            <a:avLst>
              <a:gd name="adj" fmla="val 3623"/>
            </a:avLst>
          </a:prstGeom>
          <a:solidFill>
            <a:schemeClr val="bg2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7" name="Рисунок 13">
            <a:extLst>
              <a:ext uri="{FF2B5EF4-FFF2-40B4-BE49-F238E27FC236}">
                <a16:creationId xmlns:a16="http://schemas.microsoft.com/office/drawing/2014/main" id="{40965E4E-FF9E-3258-0242-53D0B03FE5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63525" y="1172817"/>
            <a:ext cx="3769466" cy="2159358"/>
          </a:xfrm>
          <a:prstGeom prst="roundRect">
            <a:avLst>
              <a:gd name="adj" fmla="val 3623"/>
            </a:avLst>
          </a:prstGeom>
          <a:solidFill>
            <a:schemeClr val="bg2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13" name="Рисунок 13">
            <a:extLst>
              <a:ext uri="{FF2B5EF4-FFF2-40B4-BE49-F238E27FC236}">
                <a16:creationId xmlns:a16="http://schemas.microsoft.com/office/drawing/2014/main" id="{0E6B0A6A-4033-060A-A60D-30BFE37B141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159009" y="1181491"/>
            <a:ext cx="3769466" cy="2159358"/>
          </a:xfrm>
          <a:prstGeom prst="roundRect">
            <a:avLst>
              <a:gd name="adj" fmla="val 3623"/>
            </a:avLst>
          </a:prstGeom>
          <a:solidFill>
            <a:schemeClr val="bg2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15" name="Объект 2">
            <a:extLst>
              <a:ext uri="{FF2B5EF4-FFF2-40B4-BE49-F238E27FC236}">
                <a16:creationId xmlns:a16="http://schemas.microsoft.com/office/drawing/2014/main" id="{79BB2382-80A1-3761-0AC1-9C656D6326AD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4167021" y="3578635"/>
            <a:ext cx="3857957" cy="1448619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6" name="Объект 2">
            <a:extLst>
              <a:ext uri="{FF2B5EF4-FFF2-40B4-BE49-F238E27FC236}">
                <a16:creationId xmlns:a16="http://schemas.microsoft.com/office/drawing/2014/main" id="{FFE4CABD-367F-2506-DBB5-2609964C801F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8159008" y="3578635"/>
            <a:ext cx="3857957" cy="1448619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7" name="Заголовок 16">
            <a:extLst>
              <a:ext uri="{FF2B5EF4-FFF2-40B4-BE49-F238E27FC236}">
                <a16:creationId xmlns:a16="http://schemas.microsoft.com/office/drawing/2014/main" id="{B024D102-3486-AC99-8B01-D7970A876C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4732810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+картинка_серый">
    <p:bg>
      <p:bgPr>
        <a:solidFill>
          <a:srgbClr val="333F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7EBB9E2-E74F-762B-0997-78EA27FAD5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5035" y="6336686"/>
            <a:ext cx="3197430" cy="3651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71E4BE3-4C21-1566-942F-FB37606BE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5CDFD44-19AE-478A-9DF3-265B7548CDA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Текст 2">
            <a:extLst>
              <a:ext uri="{FF2B5EF4-FFF2-40B4-BE49-F238E27FC236}">
                <a16:creationId xmlns:a16="http://schemas.microsoft.com/office/drawing/2014/main" id="{15630AFF-1431-409C-50DE-70FD49D1AE4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496599" y="6355000"/>
            <a:ext cx="4996072" cy="337345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800">
                <a:solidFill>
                  <a:srgbClr val="FFFFFF"/>
                </a:solidFill>
                <a:latin typeface="SB Sans Display" panose="020B0503040504020204" pitchFamily="34" charset="0"/>
                <a:ea typeface="SB Sans Display" panose="020B0503040504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err="1"/>
              <a:t>СберМобайл</a:t>
            </a:r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ED2E61-2AAA-3DDB-F94C-30E39BF9CD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13">
            <a:extLst>
              <a:ext uri="{FF2B5EF4-FFF2-40B4-BE49-F238E27FC236}">
                <a16:creationId xmlns:a16="http://schemas.microsoft.com/office/drawing/2014/main" id="{464371AD-41B6-3259-CF37-E68B70A1366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698355" y="765176"/>
            <a:ext cx="9230120" cy="5287522"/>
          </a:xfrm>
          <a:prstGeom prst="roundRect">
            <a:avLst>
              <a:gd name="adj" fmla="val 3623"/>
            </a:avLst>
          </a:prstGeom>
          <a:solidFill>
            <a:schemeClr val="bg2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65195365-5ECD-691A-477F-FDAFA8EA52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5034" y="3061387"/>
            <a:ext cx="2358615" cy="2991311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1526117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+график\диаграмм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66CC41-467F-D2BE-333A-EF3D6F993C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01705C8-8264-2144-69D6-CCFBB7FD81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035" y="1160462"/>
            <a:ext cx="11753440" cy="5014195"/>
          </a:xfrm>
        </p:spPr>
        <p:txBody>
          <a:bodyPr/>
          <a:lstStyle/>
          <a:p>
            <a:pPr lvl="0"/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4C9A9F-7133-2DC2-A8CE-0EF51A8EF8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5035" y="6336686"/>
            <a:ext cx="3099107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381E544-07CB-4998-1C5D-0DA29F070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DFD44-19AE-478A-9DF3-265B7548CDA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Текст 2">
            <a:extLst>
              <a:ext uri="{FF2B5EF4-FFF2-40B4-BE49-F238E27FC236}">
                <a16:creationId xmlns:a16="http://schemas.microsoft.com/office/drawing/2014/main" id="{DAE69873-E1F6-CA59-CD68-BA85940E08CC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496599" y="6355000"/>
            <a:ext cx="4996072" cy="337345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800">
                <a:solidFill>
                  <a:srgbClr val="333F48"/>
                </a:solidFill>
                <a:latin typeface="SB Sans Display" panose="020B0503040504020204" pitchFamily="34" charset="0"/>
                <a:ea typeface="SB Sans Display" panose="020B0503040504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err="1"/>
              <a:t>СберМобайл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79273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нтакты">
    <p:bg>
      <p:bgPr>
        <a:solidFill>
          <a:srgbClr val="FA5F0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367BC6-E28B-B57E-C757-8A2482D086D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5203" y="1"/>
            <a:ext cx="6384018" cy="2467428"/>
          </a:xfrm>
        </p:spPr>
        <p:txBody>
          <a:bodyPr anchor="b">
            <a:noAutofit/>
          </a:bodyPr>
          <a:lstStyle>
            <a:lvl1pPr algn="l">
              <a:lnSpc>
                <a:spcPts val="7500"/>
              </a:lnSpc>
              <a:defRPr sz="9000" baseline="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Будем</a:t>
            </a:r>
            <a:br>
              <a:rPr lang="ru-RU" dirty="0"/>
            </a:br>
            <a:r>
              <a:rPr lang="ru-RU" dirty="0"/>
              <a:t>на связи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416329F-CA35-B1A0-A337-BBBF0077F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911997" y="6275388"/>
            <a:ext cx="4114800" cy="365125"/>
          </a:xfrm>
        </p:spPr>
        <p:txBody>
          <a:bodyPr anchor="b"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37685D0-C716-9F74-5584-DD8EA1B7133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9524" y="5834061"/>
            <a:ext cx="2705100" cy="863600"/>
          </a:xfrm>
          <a:prstGeom prst="rect">
            <a:avLst/>
          </a:prstGeom>
        </p:spPr>
      </p:pic>
      <p:sp>
        <p:nvSpPr>
          <p:cNvPr id="4" name="Объект 2">
            <a:extLst>
              <a:ext uri="{FF2B5EF4-FFF2-40B4-BE49-F238E27FC236}">
                <a16:creationId xmlns:a16="http://schemas.microsoft.com/office/drawing/2014/main" id="{3D2B52C2-58E6-2DD9-12BD-3453DC919BD6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75034" y="3578635"/>
            <a:ext cx="3857957" cy="1448619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6784952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екст+текст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0B4338-921A-9ADF-E9EA-4902ABE2A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468C064-C682-7808-964D-80630CBD64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5034" y="3068637"/>
            <a:ext cx="5793147" cy="2991311"/>
          </a:xfrm>
        </p:spPr>
        <p:txBody>
          <a:bodyPr>
            <a:normAutofit/>
          </a:bodyPr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773CB55-5AD8-621F-73D4-C39107C72C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5035" y="6336686"/>
            <a:ext cx="31581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5B30384-1FC1-933A-09D7-9585FF048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DFD44-19AE-478A-9DF3-265B7548CDA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id="{2A58E64D-CDB7-EB15-9B20-40ECBC10BCCB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496599" y="6355000"/>
            <a:ext cx="4996072" cy="337345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800">
                <a:solidFill>
                  <a:srgbClr val="333F48"/>
                </a:solidFill>
                <a:latin typeface="SB Sans Display" panose="020B0503040504020204" pitchFamily="34" charset="0"/>
                <a:ea typeface="SB Sans Display" panose="020B0503040504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err="1"/>
              <a:t>СберМобайл</a:t>
            </a:r>
            <a:endParaRPr lang="ru-RU" dirty="0"/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D1D333E3-8392-90AB-A538-59254D00DDC2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223819" y="3068638"/>
            <a:ext cx="5793147" cy="2991311"/>
          </a:xfrm>
        </p:spPr>
        <p:txBody>
          <a:bodyPr>
            <a:normAutofit/>
          </a:bodyPr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5843971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933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Кейсы">
    <p:bg>
      <p:bgPr>
        <a:solidFill>
          <a:srgbClr val="333F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7EBB9E2-E74F-762B-0997-78EA27FAD5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5035" y="6336686"/>
            <a:ext cx="3197430" cy="3651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ru-RU" dirty="0" err="1"/>
              <a:t>Назваие</a:t>
            </a:r>
            <a:r>
              <a:rPr lang="ru-RU" dirty="0"/>
              <a:t>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71E4BE3-4C21-1566-942F-FB37606BE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5CDFD44-19AE-478A-9DF3-265B7548CDA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Текст 2">
            <a:extLst>
              <a:ext uri="{FF2B5EF4-FFF2-40B4-BE49-F238E27FC236}">
                <a16:creationId xmlns:a16="http://schemas.microsoft.com/office/drawing/2014/main" id="{15630AFF-1431-409C-50DE-70FD49D1AE4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496599" y="6355000"/>
            <a:ext cx="4996072" cy="337345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800">
                <a:solidFill>
                  <a:srgbClr val="FFFFFF"/>
                </a:solidFill>
                <a:latin typeface="SB Sans Display" panose="020B0503040504020204" pitchFamily="34" charset="0"/>
                <a:ea typeface="SB Sans Display" panose="020B0503040504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err="1"/>
              <a:t>СберМобайл</a:t>
            </a:r>
            <a:endParaRPr lang="ru-RU" dirty="0"/>
          </a:p>
        </p:txBody>
      </p:sp>
      <p:sp>
        <p:nvSpPr>
          <p:cNvPr id="12" name="Объект 2">
            <a:extLst>
              <a:ext uri="{FF2B5EF4-FFF2-40B4-BE49-F238E27FC236}">
                <a16:creationId xmlns:a16="http://schemas.microsoft.com/office/drawing/2014/main" id="{CE1A71EC-A451-FE72-FDDF-CB78DC60B47A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75034" y="3578635"/>
            <a:ext cx="3857957" cy="1448619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4" name="Рисунок 13">
            <a:extLst>
              <a:ext uri="{FF2B5EF4-FFF2-40B4-BE49-F238E27FC236}">
                <a16:creationId xmlns:a16="http://schemas.microsoft.com/office/drawing/2014/main" id="{27C2A599-7898-AF04-0E34-D7CE1CAF7FB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211267" y="1160463"/>
            <a:ext cx="3769466" cy="2159358"/>
          </a:xfrm>
          <a:prstGeom prst="roundRect">
            <a:avLst>
              <a:gd name="adj" fmla="val 3623"/>
            </a:avLst>
          </a:prstGeom>
          <a:solidFill>
            <a:schemeClr val="bg2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7" name="Рисунок 13">
            <a:extLst>
              <a:ext uri="{FF2B5EF4-FFF2-40B4-BE49-F238E27FC236}">
                <a16:creationId xmlns:a16="http://schemas.microsoft.com/office/drawing/2014/main" id="{40965E4E-FF9E-3258-0242-53D0B03FE5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63525" y="1172817"/>
            <a:ext cx="3769466" cy="2159358"/>
          </a:xfrm>
          <a:prstGeom prst="roundRect">
            <a:avLst>
              <a:gd name="adj" fmla="val 3623"/>
            </a:avLst>
          </a:prstGeom>
          <a:solidFill>
            <a:schemeClr val="bg2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13" name="Рисунок 13">
            <a:extLst>
              <a:ext uri="{FF2B5EF4-FFF2-40B4-BE49-F238E27FC236}">
                <a16:creationId xmlns:a16="http://schemas.microsoft.com/office/drawing/2014/main" id="{0E6B0A6A-4033-060A-A60D-30BFE37B141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159009" y="1181491"/>
            <a:ext cx="3769466" cy="2159358"/>
          </a:xfrm>
          <a:prstGeom prst="roundRect">
            <a:avLst>
              <a:gd name="adj" fmla="val 3623"/>
            </a:avLst>
          </a:prstGeom>
          <a:solidFill>
            <a:schemeClr val="bg2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15" name="Объект 2">
            <a:extLst>
              <a:ext uri="{FF2B5EF4-FFF2-40B4-BE49-F238E27FC236}">
                <a16:creationId xmlns:a16="http://schemas.microsoft.com/office/drawing/2014/main" id="{79BB2382-80A1-3761-0AC1-9C656D6326AD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4167021" y="3578635"/>
            <a:ext cx="3857957" cy="1448619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6" name="Объект 2">
            <a:extLst>
              <a:ext uri="{FF2B5EF4-FFF2-40B4-BE49-F238E27FC236}">
                <a16:creationId xmlns:a16="http://schemas.microsoft.com/office/drawing/2014/main" id="{FFE4CABD-367F-2506-DBB5-2609964C801F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8159008" y="3578635"/>
            <a:ext cx="3857957" cy="1448619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71FBAD-4FC5-AA5B-0CA5-813F839581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4444894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+картинка_серый">
    <p:bg>
      <p:bgPr>
        <a:solidFill>
          <a:srgbClr val="333F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7EBB9E2-E74F-762B-0997-78EA27FAD5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5035" y="6336686"/>
            <a:ext cx="3197430" cy="3651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ru-RU" dirty="0"/>
              <a:t>Название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71E4BE3-4C21-1566-942F-FB37606BE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5CDFD44-19AE-478A-9DF3-265B7548CDA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Текст 2">
            <a:extLst>
              <a:ext uri="{FF2B5EF4-FFF2-40B4-BE49-F238E27FC236}">
                <a16:creationId xmlns:a16="http://schemas.microsoft.com/office/drawing/2014/main" id="{15630AFF-1431-409C-50DE-70FD49D1AE4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496599" y="6355000"/>
            <a:ext cx="4996072" cy="337345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800">
                <a:solidFill>
                  <a:srgbClr val="FFFFFF"/>
                </a:solidFill>
                <a:latin typeface="SB Sans Display" panose="020B0503040504020204" pitchFamily="34" charset="0"/>
                <a:ea typeface="SB Sans Display" panose="020B0503040504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err="1"/>
              <a:t>СберМобайл</a:t>
            </a:r>
            <a:endParaRPr lang="ru-RU" dirty="0"/>
          </a:p>
        </p:txBody>
      </p:sp>
      <p:sp>
        <p:nvSpPr>
          <p:cNvPr id="14" name="Рисунок 13">
            <a:extLst>
              <a:ext uri="{FF2B5EF4-FFF2-40B4-BE49-F238E27FC236}">
                <a16:creationId xmlns:a16="http://schemas.microsoft.com/office/drawing/2014/main" id="{27C2A599-7898-AF04-0E34-D7CE1CAF7FB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63525" y="765174"/>
            <a:ext cx="11664950" cy="5294313"/>
          </a:xfrm>
          <a:prstGeom prst="roundRect">
            <a:avLst>
              <a:gd name="adj" fmla="val 3623"/>
            </a:avLst>
          </a:prstGeom>
          <a:solidFill>
            <a:schemeClr val="bg2"/>
          </a:solidFill>
        </p:spPr>
        <p:txBody>
          <a:bodyPr/>
          <a:lstStyle/>
          <a:p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41435F-012D-FE47-12F0-358A97D47F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0653149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Контакты">
    <p:bg>
      <p:bgPr>
        <a:solidFill>
          <a:srgbClr val="FA5F0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Изображение выглядит как текст, Шрифт, Графика, логотип&#10;&#10;Автоматически созданное описание">
            <a:extLst>
              <a:ext uri="{FF2B5EF4-FFF2-40B4-BE49-F238E27FC236}">
                <a16:creationId xmlns:a16="http://schemas.microsoft.com/office/drawing/2014/main" id="{21C6581F-5BC4-04D4-C821-21500F0691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45081"/>
            <a:ext cx="2781512" cy="131291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367BC6-E28B-B57E-C757-8A2482D086D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5203" y="1"/>
            <a:ext cx="6384018" cy="2467428"/>
          </a:xfrm>
        </p:spPr>
        <p:txBody>
          <a:bodyPr anchor="b">
            <a:noAutofit/>
          </a:bodyPr>
          <a:lstStyle>
            <a:lvl1pPr algn="l">
              <a:lnSpc>
                <a:spcPts val="7500"/>
              </a:lnSpc>
              <a:defRPr sz="9000" baseline="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Будем</a:t>
            </a:r>
            <a:br>
              <a:rPr lang="ru-RU" dirty="0"/>
            </a:br>
            <a:r>
              <a:rPr lang="ru-RU" dirty="0"/>
              <a:t>на связи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416329F-CA35-B1A0-A337-BBBF0077F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911997" y="6275388"/>
            <a:ext cx="4114800" cy="365125"/>
          </a:xfrm>
        </p:spPr>
        <p:txBody>
          <a:bodyPr anchor="b"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3D2B52C2-58E6-2DD9-12BD-3453DC919BD6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75034" y="3578635"/>
            <a:ext cx="3857957" cy="1448619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1929937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609600" y="6377940"/>
            <a:ext cx="2804160" cy="168067"/>
          </a:xfrm>
        </p:spPr>
        <p:txBody>
          <a:bodyPr/>
          <a:lstStyle/>
          <a:p>
            <a:fld id="{FB522C31-E31D-455C-A373-DBD125949332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145280" y="6377940"/>
            <a:ext cx="3901440" cy="168067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778241" y="6377940"/>
            <a:ext cx="2804160" cy="168067"/>
          </a:xfrm>
        </p:spPr>
        <p:txBody>
          <a:bodyPr/>
          <a:lstStyle/>
          <a:p>
            <a:fld id="{08AC0C34-57A3-4092-84AC-34C163FDC4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783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делитель_оранж">
    <p:bg>
      <p:bgPr>
        <a:solidFill>
          <a:srgbClr val="FA5F0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75E1DE-6654-41A2-2808-043A4E32B5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773" y="2400300"/>
            <a:ext cx="11892118" cy="3924300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CE3E23D-7881-8715-CAB9-1563C6009C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496599" y="6355000"/>
            <a:ext cx="4996072" cy="337345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800">
                <a:solidFill>
                  <a:schemeClr val="bg1"/>
                </a:solidFill>
                <a:latin typeface="SB Sans Display" panose="020B0503040504020204" pitchFamily="34" charset="0"/>
                <a:ea typeface="SB Sans Display" panose="020B0503040504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err="1"/>
              <a:t>СберМобайл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F7F7E1C-6729-E17C-5059-70091C368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8691" y="634111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5CDFD44-19AE-478A-9DF3-265B7548CDA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B2E439AC-DDE4-6565-0A17-8D34B2F0B7E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0589" y="6344520"/>
            <a:ext cx="3356490" cy="361715"/>
          </a:xfrm>
        </p:spPr>
        <p:txBody>
          <a:bodyPr anchor="ctr">
            <a:normAutofit/>
          </a:bodyPr>
          <a:lstStyle>
            <a:lvl1pPr>
              <a:defRPr sz="900">
                <a:solidFill>
                  <a:srgbClr val="FFFFFF"/>
                </a:solidFill>
              </a:defRPr>
            </a:lvl1pPr>
          </a:lstStyle>
          <a:p>
            <a:r>
              <a:rPr lang="ru-RU" dirty="0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436793350"/>
      </p:ext>
    </p:extLst>
  </p:cSld>
  <p:clrMapOvr>
    <a:masterClrMapping/>
  </p:clrMapOvr>
  <p:hf sldNum="0" hd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2/4/2025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31767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делитель_серый">
    <p:bg>
      <p:bgPr>
        <a:solidFill>
          <a:srgbClr val="333F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75E1DE-6654-41A2-2808-043A4E32B5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773" y="2400300"/>
            <a:ext cx="11892118" cy="3924300"/>
          </a:xfrm>
        </p:spPr>
        <p:txBody>
          <a:bodyPr anchor="b"/>
          <a:lstStyle>
            <a:lvl1pPr>
              <a:defRPr sz="6000">
                <a:solidFill>
                  <a:srgbClr val="FA5F05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CE3E23D-7881-8715-CAB9-1563C6009C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496599" y="6355000"/>
            <a:ext cx="4996072" cy="337345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800">
                <a:solidFill>
                  <a:schemeClr val="bg1"/>
                </a:solidFill>
                <a:latin typeface="SB Sans Display" panose="020B0503040504020204" pitchFamily="34" charset="0"/>
                <a:ea typeface="SB Sans Display" panose="020B0503040504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err="1"/>
              <a:t>СберМобайл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F7F7E1C-6729-E17C-5059-70091C368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8691" y="634111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5CDFD44-19AE-478A-9DF3-265B7548CDA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Текст 8">
            <a:extLst>
              <a:ext uri="{FF2B5EF4-FFF2-40B4-BE49-F238E27FC236}">
                <a16:creationId xmlns:a16="http://schemas.microsoft.com/office/drawing/2014/main" id="{CF4EA557-7EDF-2C74-FE13-7EA84F3559A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0589" y="6344520"/>
            <a:ext cx="3356490" cy="361715"/>
          </a:xfrm>
        </p:spPr>
        <p:txBody>
          <a:bodyPr anchor="ctr">
            <a:normAutofit/>
          </a:bodyPr>
          <a:lstStyle>
            <a:lvl1pPr>
              <a:defRPr sz="900">
                <a:solidFill>
                  <a:srgbClr val="FFFFFF"/>
                </a:solidFill>
              </a:defRPr>
            </a:lvl1pPr>
          </a:lstStyle>
          <a:p>
            <a:r>
              <a:rPr lang="ru-RU" dirty="0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776656126"/>
      </p:ext>
    </p:extLst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+текст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0B4338-921A-9ADF-E9EA-4902ABE2A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468C064-C682-7808-964D-80630CBD64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5034" y="3068637"/>
            <a:ext cx="5793147" cy="2991311"/>
          </a:xfrm>
        </p:spPr>
        <p:txBody>
          <a:bodyPr>
            <a:normAutofit/>
          </a:bodyPr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773CB55-5AD8-621F-73D4-C39107C72C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5035" y="6336686"/>
            <a:ext cx="31581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5B30384-1FC1-933A-09D7-9585FF048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DFD44-19AE-478A-9DF3-265B7548CDA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id="{2A58E64D-CDB7-EB15-9B20-40ECBC10BCCB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496599" y="6355000"/>
            <a:ext cx="4996072" cy="337345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800">
                <a:solidFill>
                  <a:srgbClr val="333F48"/>
                </a:solidFill>
                <a:latin typeface="SB Sans Display" panose="020B0503040504020204" pitchFamily="34" charset="0"/>
                <a:ea typeface="SB Sans Display" panose="020B0503040504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err="1"/>
              <a:t>СберМобайл</a:t>
            </a:r>
            <a:endParaRPr lang="ru-RU" dirty="0"/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D1D333E3-8392-90AB-A538-59254D00DDC2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223819" y="3068638"/>
            <a:ext cx="5793147" cy="2991311"/>
          </a:xfrm>
        </p:spPr>
        <p:txBody>
          <a:bodyPr>
            <a:normAutofit/>
          </a:bodyPr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7816535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933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Текст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0B4338-921A-9ADF-E9EA-4902ABE2A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468C064-C682-7808-964D-80630CBD64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5035" y="3004780"/>
            <a:ext cx="3826694" cy="2084387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773CB55-5AD8-621F-73D4-C39107C72C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5035" y="6336686"/>
            <a:ext cx="3158100" cy="365125"/>
          </a:xfrm>
        </p:spPr>
        <p:txBody>
          <a:bodyPr/>
          <a:lstStyle/>
          <a:p>
            <a:r>
              <a:rPr lang="ru-RU" dirty="0"/>
              <a:t>Название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5B30384-1FC1-933A-09D7-9585FF048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DFD44-19AE-478A-9DF3-265B7548CDA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id="{2A58E64D-CDB7-EB15-9B20-40ECBC10BCCB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496599" y="6355000"/>
            <a:ext cx="4996072" cy="337345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800">
                <a:solidFill>
                  <a:srgbClr val="333F48"/>
                </a:solidFill>
                <a:latin typeface="SB Sans Display" panose="020B0503040504020204" pitchFamily="34" charset="0"/>
                <a:ea typeface="SB Sans Display" panose="020B0503040504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err="1"/>
              <a:t>СберМобайл</a:t>
            </a:r>
            <a:endParaRPr lang="ru-RU" dirty="0"/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E2D10D32-7B8D-F31C-B8E2-94A7FDA7B40A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4182653" y="3004781"/>
            <a:ext cx="3826694" cy="20843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" name="Объект 2">
            <a:extLst>
              <a:ext uri="{FF2B5EF4-FFF2-40B4-BE49-F238E27FC236}">
                <a16:creationId xmlns:a16="http://schemas.microsoft.com/office/drawing/2014/main" id="{FFB69268-E231-56E7-BE58-133CF9C9279A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190271" y="3004782"/>
            <a:ext cx="3826694" cy="20843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6336741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933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списки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0B4338-921A-9ADF-E9EA-4902ABE2A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468C064-C682-7808-964D-80630CBD64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5034" y="765174"/>
            <a:ext cx="5793147" cy="5350490"/>
          </a:xfrm>
        </p:spPr>
        <p:txBody>
          <a:bodyPr/>
          <a:lstStyle>
            <a:lvl1pPr marL="171450" indent="-171450">
              <a:buFont typeface="Arial" panose="020B0604020202020204" pitchFamily="34" charset="0"/>
              <a:buChar char="•"/>
              <a:defRPr/>
            </a:lvl1pPr>
            <a:lvl2pPr marL="171450" indent="-171450">
              <a:buFont typeface="Arial" panose="020B0604020202020204" pitchFamily="34" charset="0"/>
              <a:buChar char="•"/>
              <a:defRPr/>
            </a:lvl2pPr>
            <a:lvl3pPr marL="171450" indent="-171450">
              <a:buFont typeface="Arial" panose="020B0604020202020204" pitchFamily="34" charset="0"/>
              <a:buChar char="•"/>
              <a:defRPr/>
            </a:lvl3pPr>
            <a:lvl4pPr marL="171450" indent="-171450">
              <a:buFont typeface="Arial" panose="020B0604020202020204" pitchFamily="34" charset="0"/>
              <a:buChar char="•"/>
              <a:defRPr/>
            </a:lvl4pPr>
            <a:lvl5pPr marL="171450" indent="-1714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773CB55-5AD8-621F-73D4-C39107C72C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5035" y="6336686"/>
            <a:ext cx="3158100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5B30384-1FC1-933A-09D7-9585FF048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DFD44-19AE-478A-9DF3-265B7548CDA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id="{2A58E64D-CDB7-EB15-9B20-40ECBC10BCCB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496599" y="6355000"/>
            <a:ext cx="4996072" cy="337345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800">
                <a:solidFill>
                  <a:srgbClr val="333F48"/>
                </a:solidFill>
                <a:latin typeface="SB Sans Display" panose="020B0503040504020204" pitchFamily="34" charset="0"/>
                <a:ea typeface="SB Sans Display" panose="020B0503040504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err="1"/>
              <a:t>СберМобайл</a:t>
            </a:r>
            <a:endParaRPr lang="ru-RU" dirty="0"/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D1D333E3-8392-90AB-A538-59254D00DDC2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223819" y="765175"/>
            <a:ext cx="5793147" cy="5350490"/>
          </a:xfrm>
        </p:spPr>
        <p:txBody>
          <a:bodyPr/>
          <a:lstStyle>
            <a:lvl1pPr marL="228600" indent="-228600">
              <a:buFont typeface="+mj-lt"/>
              <a:buAutoNum type="arabicPeriod"/>
              <a:defRPr/>
            </a:lvl1pPr>
            <a:lvl2pPr marL="228600" indent="-228600">
              <a:buFont typeface="+mj-lt"/>
              <a:buAutoNum type="arabicPeriod"/>
              <a:defRPr/>
            </a:lvl2pPr>
            <a:lvl3pPr marL="228600" indent="-228600">
              <a:buFont typeface="+mj-lt"/>
              <a:buAutoNum type="arabicPeriod"/>
              <a:defRPr/>
            </a:lvl3pPr>
            <a:lvl4pPr marL="228600" indent="-228600">
              <a:buFont typeface="+mj-lt"/>
              <a:buAutoNum type="arabicPeriod"/>
              <a:defRPr/>
            </a:lvl4pPr>
            <a:lvl5pPr marL="228600" indent="-228600">
              <a:buFont typeface="+mj-lt"/>
              <a:buAutoNum type="arabicPeriod"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0280139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933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Текст+3 картинки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0B4338-921A-9ADF-E9EA-4902ABE2A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468C064-C682-7808-964D-80630CBD64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5035" y="3938230"/>
            <a:ext cx="3826694" cy="2084387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773CB55-5AD8-621F-73D4-C39107C72C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5035" y="6336686"/>
            <a:ext cx="3158100" cy="365125"/>
          </a:xfrm>
        </p:spPr>
        <p:txBody>
          <a:bodyPr/>
          <a:lstStyle/>
          <a:p>
            <a:r>
              <a:rPr lang="ru-RU" dirty="0"/>
              <a:t>Название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5B30384-1FC1-933A-09D7-9585FF048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DFD44-19AE-478A-9DF3-265B7548CDA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id="{2A58E64D-CDB7-EB15-9B20-40ECBC10BCCB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496599" y="6355000"/>
            <a:ext cx="4996072" cy="337345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800">
                <a:solidFill>
                  <a:srgbClr val="333F48"/>
                </a:solidFill>
                <a:latin typeface="SB Sans Display" panose="020B0503040504020204" pitchFamily="34" charset="0"/>
                <a:ea typeface="SB Sans Display" panose="020B0503040504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err="1"/>
              <a:t>СберМобайл</a:t>
            </a:r>
            <a:endParaRPr lang="ru-RU" dirty="0"/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E2D10D32-7B8D-F31C-B8E2-94A7FDA7B40A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4182653" y="3938231"/>
            <a:ext cx="3826694" cy="20843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" name="Объект 2">
            <a:extLst>
              <a:ext uri="{FF2B5EF4-FFF2-40B4-BE49-F238E27FC236}">
                <a16:creationId xmlns:a16="http://schemas.microsoft.com/office/drawing/2014/main" id="{FFB69268-E231-56E7-BE58-133CF9C9279A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190271" y="3938232"/>
            <a:ext cx="3826694" cy="20843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7FA76165-E82D-3972-30B9-36A24B9C5A91}"/>
              </a:ext>
            </a:extLst>
          </p:cNvPr>
          <p:cNvSpPr>
            <a:spLocks noGrp="1"/>
          </p:cNvSpPr>
          <p:nvPr>
            <p:ph type="subTitle" idx="16"/>
          </p:nvPr>
        </p:nvSpPr>
        <p:spPr>
          <a:xfrm>
            <a:off x="175036" y="3079393"/>
            <a:ext cx="3321564" cy="777618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rgbClr val="333F48"/>
                </a:solidFill>
                <a:latin typeface="SB Sans Display Semibold" panose="020B070304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12" name="Рисунок 13">
            <a:extLst>
              <a:ext uri="{FF2B5EF4-FFF2-40B4-BE49-F238E27FC236}">
                <a16:creationId xmlns:a16="http://schemas.microsoft.com/office/drawing/2014/main" id="{B26A38DD-9FBF-4E07-B536-EC83C4464E0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63525" y="765175"/>
            <a:ext cx="3769466" cy="2159358"/>
          </a:xfrm>
          <a:prstGeom prst="roundRect">
            <a:avLst>
              <a:gd name="adj" fmla="val 3623"/>
            </a:avLst>
          </a:prstGeom>
          <a:solidFill>
            <a:schemeClr val="bg2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13" name="Рисунок 13">
            <a:extLst>
              <a:ext uri="{FF2B5EF4-FFF2-40B4-BE49-F238E27FC236}">
                <a16:creationId xmlns:a16="http://schemas.microsoft.com/office/drawing/2014/main" id="{DFEB8BF5-970A-6DF2-AF97-7C40AED95F8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255512" y="765175"/>
            <a:ext cx="3769466" cy="2159358"/>
          </a:xfrm>
          <a:prstGeom prst="roundRect">
            <a:avLst>
              <a:gd name="adj" fmla="val 3623"/>
            </a:avLst>
          </a:prstGeom>
          <a:solidFill>
            <a:schemeClr val="bg2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14" name="Рисунок 13">
            <a:extLst>
              <a:ext uri="{FF2B5EF4-FFF2-40B4-BE49-F238E27FC236}">
                <a16:creationId xmlns:a16="http://schemas.microsoft.com/office/drawing/2014/main" id="{501DE29C-590A-0F79-A442-056F2A711F5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247499" y="765175"/>
            <a:ext cx="3769466" cy="2159358"/>
          </a:xfrm>
          <a:prstGeom prst="roundRect">
            <a:avLst>
              <a:gd name="adj" fmla="val 3623"/>
            </a:avLst>
          </a:prstGeom>
          <a:solidFill>
            <a:schemeClr val="bg2"/>
          </a:solidFill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90326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933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Текст+2 картинки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0B4338-921A-9ADF-E9EA-4902ABE2A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468C064-C682-7808-964D-80630CBD64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5035" y="3760706"/>
            <a:ext cx="3826694" cy="2084387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773CB55-5AD8-621F-73D4-C39107C72C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5035" y="6336686"/>
            <a:ext cx="3158100" cy="365125"/>
          </a:xfrm>
        </p:spPr>
        <p:txBody>
          <a:bodyPr/>
          <a:lstStyle/>
          <a:p>
            <a:r>
              <a:rPr lang="ru-RU" dirty="0"/>
              <a:t>Название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5B30384-1FC1-933A-09D7-9585FF048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DFD44-19AE-478A-9DF3-265B7548CDA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id="{2A58E64D-CDB7-EB15-9B20-40ECBC10BCCB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496599" y="6355000"/>
            <a:ext cx="4996072" cy="337345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800">
                <a:solidFill>
                  <a:srgbClr val="333F48"/>
                </a:solidFill>
                <a:latin typeface="SB Sans Display" panose="020B0503040504020204" pitchFamily="34" charset="0"/>
                <a:ea typeface="SB Sans Display" panose="020B0503040504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err="1"/>
              <a:t>СберМобайл</a:t>
            </a:r>
            <a:endParaRPr lang="ru-RU" dirty="0"/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E2D10D32-7B8D-F31C-B8E2-94A7FDA7B40A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096000" y="3760707"/>
            <a:ext cx="3826694" cy="20843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7FA76165-E82D-3972-30B9-36A24B9C5A91}"/>
              </a:ext>
            </a:extLst>
          </p:cNvPr>
          <p:cNvSpPr>
            <a:spLocks noGrp="1"/>
          </p:cNvSpPr>
          <p:nvPr>
            <p:ph type="subTitle" idx="16"/>
          </p:nvPr>
        </p:nvSpPr>
        <p:spPr>
          <a:xfrm>
            <a:off x="175036" y="3079393"/>
            <a:ext cx="5920964" cy="526454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rgbClr val="333F48"/>
                </a:solidFill>
                <a:latin typeface="SB Sans Display Semibold" panose="020B070304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:a16="http://schemas.microsoft.com/office/drawing/2014/main" id="{7D4BDDA3-0616-0BD0-7E34-8FCA2B0C5948}"/>
              </a:ext>
            </a:extLst>
          </p:cNvPr>
          <p:cNvSpPr txBox="1">
            <a:spLocks/>
          </p:cNvSpPr>
          <p:nvPr userDrawn="1"/>
        </p:nvSpPr>
        <p:spPr>
          <a:xfrm>
            <a:off x="6096000" y="3079393"/>
            <a:ext cx="5391150" cy="52645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10313988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tabLst/>
              <a:defRPr sz="2400" kern="1200">
                <a:solidFill>
                  <a:srgbClr val="333F48"/>
                </a:solidFill>
                <a:latin typeface="SB Sans Display Semibold" panose="020B0703040504020204" pitchFamily="34" charset="0"/>
                <a:ea typeface="SB Sans Display" panose="020B0503040504020204" pitchFamily="34" charset="0"/>
                <a:cs typeface="+mn-cs"/>
              </a:defRPr>
            </a:lvl1pPr>
            <a:lvl2pPr marL="457200" indent="0" algn="ctr" defTabSz="10313988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tabLst/>
              <a:defRPr sz="2000" kern="1200">
                <a:solidFill>
                  <a:srgbClr val="333F48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+mn-cs"/>
              </a:defRPr>
            </a:lvl2pPr>
            <a:lvl3pPr marL="914400" indent="0" algn="ctr" defTabSz="10313988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tabLst/>
              <a:defRPr sz="1800" kern="1200">
                <a:solidFill>
                  <a:srgbClr val="333F48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+mn-cs"/>
              </a:defRPr>
            </a:lvl3pPr>
            <a:lvl4pPr marL="1371600" indent="0" algn="ctr" defTabSz="10313988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tabLst/>
              <a:defRPr sz="1600" kern="1200">
                <a:solidFill>
                  <a:srgbClr val="333F48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+mn-cs"/>
              </a:defRPr>
            </a:lvl4pPr>
            <a:lvl5pPr marL="1828800" indent="0" algn="ctr" defTabSz="10313988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tabLst/>
              <a:defRPr sz="1600" kern="1200">
                <a:solidFill>
                  <a:srgbClr val="333F48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12" name="Рисунок 13">
            <a:extLst>
              <a:ext uri="{FF2B5EF4-FFF2-40B4-BE49-F238E27FC236}">
                <a16:creationId xmlns:a16="http://schemas.microsoft.com/office/drawing/2014/main" id="{B26A38DD-9FBF-4E07-B536-EC83C4464E0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63525" y="765175"/>
            <a:ext cx="3769466" cy="2159358"/>
          </a:xfrm>
          <a:prstGeom prst="roundRect">
            <a:avLst>
              <a:gd name="adj" fmla="val 3623"/>
            </a:avLst>
          </a:prstGeom>
          <a:solidFill>
            <a:schemeClr val="bg2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13" name="Рисунок 13">
            <a:extLst>
              <a:ext uri="{FF2B5EF4-FFF2-40B4-BE49-F238E27FC236}">
                <a16:creationId xmlns:a16="http://schemas.microsoft.com/office/drawing/2014/main" id="{DFEB8BF5-970A-6DF2-AF97-7C40AED95F8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096000" y="765175"/>
            <a:ext cx="3769466" cy="2159358"/>
          </a:xfrm>
          <a:prstGeom prst="roundRect">
            <a:avLst>
              <a:gd name="adj" fmla="val 3623"/>
            </a:avLst>
          </a:prstGeom>
          <a:solidFill>
            <a:schemeClr val="bg2"/>
          </a:solidFill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7338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933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+картинка_белы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97CFEE5E-4029-9260-7D8B-1535FFB119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5034" y="748506"/>
            <a:ext cx="6707547" cy="3656345"/>
          </a:xfrm>
        </p:spPr>
        <p:txBody>
          <a:bodyPr anchor="t">
            <a:normAutofit/>
          </a:bodyPr>
          <a:lstStyle>
            <a:lvl1pPr marL="0" indent="0">
              <a:buNone/>
              <a:defRPr sz="3600" b="0">
                <a:latin typeface="SB Sans Display Semibold" panose="020B070304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7EBB9E2-E74F-762B-0997-78EA27FAD5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5035" y="6336686"/>
            <a:ext cx="319743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71E4BE3-4C21-1566-942F-FB37606BE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DFD44-19AE-478A-9DF3-265B7548CDA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Текст 2">
            <a:extLst>
              <a:ext uri="{FF2B5EF4-FFF2-40B4-BE49-F238E27FC236}">
                <a16:creationId xmlns:a16="http://schemas.microsoft.com/office/drawing/2014/main" id="{15630AFF-1431-409C-50DE-70FD49D1AE4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496599" y="6355000"/>
            <a:ext cx="4996072" cy="337345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800">
                <a:solidFill>
                  <a:srgbClr val="333F48"/>
                </a:solidFill>
                <a:latin typeface="SB Sans Display" panose="020B0503040504020204" pitchFamily="34" charset="0"/>
                <a:ea typeface="SB Sans Display" panose="020B0503040504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err="1"/>
              <a:t>СберМобайл</a:t>
            </a:r>
            <a:endParaRPr lang="ru-RU" dirty="0"/>
          </a:p>
        </p:txBody>
      </p:sp>
      <p:sp>
        <p:nvSpPr>
          <p:cNvPr id="12" name="Объект 2">
            <a:extLst>
              <a:ext uri="{FF2B5EF4-FFF2-40B4-BE49-F238E27FC236}">
                <a16:creationId xmlns:a16="http://schemas.microsoft.com/office/drawing/2014/main" id="{CE1A71EC-A451-FE72-FDDF-CB78DC60B47A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75034" y="4611329"/>
            <a:ext cx="6707547" cy="1448619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4" name="Рисунок 13">
            <a:extLst>
              <a:ext uri="{FF2B5EF4-FFF2-40B4-BE49-F238E27FC236}">
                <a16:creationId xmlns:a16="http://schemas.microsoft.com/office/drawing/2014/main" id="{27C2A599-7898-AF04-0E34-D7CE1CAF7FB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405687" y="368300"/>
            <a:ext cx="4522788" cy="5691188"/>
          </a:xfrm>
          <a:prstGeom prst="roundRect">
            <a:avLst>
              <a:gd name="adj" fmla="val 3623"/>
            </a:avLst>
          </a:prstGeom>
          <a:solidFill>
            <a:schemeClr val="bg2"/>
          </a:solidFill>
        </p:spPr>
        <p:txBody>
          <a:bodyPr/>
          <a:lstStyle/>
          <a:p>
            <a:endParaRPr lang="ru-RU"/>
          </a:p>
        </p:txBody>
      </p:sp>
      <p:sp>
        <p:nvSpPr>
          <p:cNvPr id="16" name="Заголовок 15">
            <a:extLst>
              <a:ext uri="{FF2B5EF4-FFF2-40B4-BE49-F238E27FC236}">
                <a16:creationId xmlns:a16="http://schemas.microsoft.com/office/drawing/2014/main" id="{0781E912-4887-0604-D986-DE2590413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672440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B11CC3-DF7D-C47A-8645-C4053EBF0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035" y="-115235"/>
            <a:ext cx="10515600" cy="5984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545D013-8154-2A3B-D8AF-654C36CA44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5035" y="2467897"/>
            <a:ext cx="11178765" cy="15928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C7E836D-13AE-6461-DC5B-43A1CA9CDB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75035" y="6336686"/>
            <a:ext cx="33215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333F48"/>
                </a:solidFill>
                <a:latin typeface="SB Sans Display" panose="020B0503040504020204" pitchFamily="34" charset="0"/>
                <a:ea typeface="SB Sans Display" panose="020B0503040504020204" pitchFamily="34" charset="0"/>
              </a:defRPr>
            </a:lvl1pPr>
          </a:lstStyle>
          <a:p>
            <a:r>
              <a:rPr lang="ru-RU" dirty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D18BD69-6E3E-B912-B2AE-252A033BC8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73765" y="633668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rgbClr val="333F48"/>
                </a:solidFill>
                <a:latin typeface="SB Sans Display" panose="020B0503040504020204" pitchFamily="34" charset="0"/>
                <a:ea typeface="SB Sans Display" panose="020B0503040504020204" pitchFamily="34" charset="0"/>
              </a:defRPr>
            </a:lvl1pPr>
          </a:lstStyle>
          <a:p>
            <a:fld id="{D5CDFD44-19AE-478A-9DF3-265B7548CD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8782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  <p:sldLayoutId id="2147483664" r:id="rId3"/>
    <p:sldLayoutId id="2147483665" r:id="rId4"/>
    <p:sldLayoutId id="2147483655" r:id="rId5"/>
    <p:sldLayoutId id="2147483668" r:id="rId6"/>
    <p:sldLayoutId id="2147483693" r:id="rId7"/>
    <p:sldLayoutId id="2147483692" r:id="rId8"/>
    <p:sldLayoutId id="2147483656" r:id="rId9"/>
    <p:sldLayoutId id="2147483666" r:id="rId10"/>
    <p:sldLayoutId id="2147483669" r:id="rId11"/>
    <p:sldLayoutId id="2147483667" r:id="rId12"/>
    <p:sldLayoutId id="2147483653" r:id="rId13"/>
    <p:sldLayoutId id="2147483670" r:id="rId14"/>
    <p:sldLayoutId id="2147483684" r:id="rId15"/>
    <p:sldLayoutId id="2147483688" r:id="rId16"/>
    <p:sldLayoutId id="2147483689" r:id="rId17"/>
    <p:sldLayoutId id="2147483691" r:id="rId18"/>
    <p:sldLayoutId id="2147483698" r:id="rId19"/>
    <p:sldLayoutId id="2147483699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000" kern="1200">
          <a:solidFill>
            <a:srgbClr val="333F48"/>
          </a:solidFill>
          <a:latin typeface="SB Sans Display Semibold" panose="020B0703040504020204" pitchFamily="34" charset="0"/>
          <a:ea typeface="SB Sans Display" panose="020B0503040504020204" pitchFamily="34" charset="0"/>
          <a:cs typeface="+mj-cs"/>
        </a:defRPr>
      </a:lvl1pPr>
    </p:titleStyle>
    <p:bodyStyle>
      <a:lvl1pPr marL="0" indent="0" algn="l" defTabSz="10313988" rtl="0" eaLnBrk="1" latinLnBrk="0" hangingPunct="1">
        <a:lnSpc>
          <a:spcPct val="90000"/>
        </a:lnSpc>
        <a:spcBef>
          <a:spcPts val="1000"/>
        </a:spcBef>
        <a:buFontTx/>
        <a:buNone/>
        <a:tabLst/>
        <a:defRPr sz="1100" kern="1200">
          <a:solidFill>
            <a:srgbClr val="333F48"/>
          </a:solidFill>
          <a:latin typeface="SB Sans Display" panose="020B0503040504020204" pitchFamily="34" charset="0"/>
          <a:ea typeface="SB Sans Display" panose="020B0503040504020204" pitchFamily="34" charset="0"/>
          <a:cs typeface="+mn-cs"/>
        </a:defRPr>
      </a:lvl1pPr>
      <a:lvl2pPr marL="0" indent="0" algn="l" defTabSz="10313988" rtl="0" eaLnBrk="1" latinLnBrk="0" hangingPunct="1">
        <a:lnSpc>
          <a:spcPct val="90000"/>
        </a:lnSpc>
        <a:spcBef>
          <a:spcPts val="500"/>
        </a:spcBef>
        <a:buFontTx/>
        <a:buNone/>
        <a:tabLst/>
        <a:defRPr sz="1100" kern="1200">
          <a:solidFill>
            <a:srgbClr val="333F48"/>
          </a:solidFill>
          <a:latin typeface="SB Sans Display" panose="020B0503040504020204" pitchFamily="34" charset="0"/>
          <a:ea typeface="SB Sans Display" panose="020B0503040504020204" pitchFamily="34" charset="0"/>
          <a:cs typeface="+mn-cs"/>
        </a:defRPr>
      </a:lvl2pPr>
      <a:lvl3pPr marL="0" indent="0" algn="l" defTabSz="10313988" rtl="0" eaLnBrk="1" latinLnBrk="0" hangingPunct="1">
        <a:lnSpc>
          <a:spcPct val="90000"/>
        </a:lnSpc>
        <a:spcBef>
          <a:spcPts val="500"/>
        </a:spcBef>
        <a:buFontTx/>
        <a:buNone/>
        <a:tabLst/>
        <a:defRPr sz="1100" kern="1200">
          <a:solidFill>
            <a:srgbClr val="333F48"/>
          </a:solidFill>
          <a:latin typeface="SB Sans Display" panose="020B0503040504020204" pitchFamily="34" charset="0"/>
          <a:ea typeface="SB Sans Display" panose="020B0503040504020204" pitchFamily="34" charset="0"/>
          <a:cs typeface="+mn-cs"/>
        </a:defRPr>
      </a:lvl3pPr>
      <a:lvl4pPr marL="0" indent="0" algn="l" defTabSz="10313988" rtl="0" eaLnBrk="1" latinLnBrk="0" hangingPunct="1">
        <a:lnSpc>
          <a:spcPct val="90000"/>
        </a:lnSpc>
        <a:spcBef>
          <a:spcPts val="500"/>
        </a:spcBef>
        <a:buFontTx/>
        <a:buNone/>
        <a:tabLst/>
        <a:defRPr sz="1100" kern="1200">
          <a:solidFill>
            <a:srgbClr val="333F48"/>
          </a:solidFill>
          <a:latin typeface="SB Sans Display" panose="020B0503040504020204" pitchFamily="34" charset="0"/>
          <a:ea typeface="SB Sans Display" panose="020B0503040504020204" pitchFamily="34" charset="0"/>
          <a:cs typeface="+mn-cs"/>
        </a:defRPr>
      </a:lvl4pPr>
      <a:lvl5pPr marL="0" indent="0" algn="l" defTabSz="10313988" rtl="0" eaLnBrk="1" latinLnBrk="0" hangingPunct="1">
        <a:lnSpc>
          <a:spcPct val="90000"/>
        </a:lnSpc>
        <a:spcBef>
          <a:spcPts val="500"/>
        </a:spcBef>
        <a:buFontTx/>
        <a:buNone/>
        <a:tabLst/>
        <a:defRPr sz="1100" kern="1200">
          <a:solidFill>
            <a:srgbClr val="333F48"/>
          </a:solidFill>
          <a:latin typeface="SB Sans Display" panose="020B0503040504020204" pitchFamily="34" charset="0"/>
          <a:ea typeface="SB Sans Display" panose="020B0503040504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31" userDrawn="1">
          <p15:clr>
            <a:srgbClr val="F26B43"/>
          </p15:clr>
        </p15:guide>
        <p15:guide id="2" pos="166" userDrawn="1">
          <p15:clr>
            <a:srgbClr val="F26B43"/>
          </p15:clr>
        </p15:guide>
        <p15:guide id="3" pos="7514" userDrawn="1">
          <p15:clr>
            <a:srgbClr val="F26B43"/>
          </p15:clr>
        </p15:guide>
        <p15:guide id="4" orient="horz" pos="4133" userDrawn="1">
          <p15:clr>
            <a:srgbClr val="F26B43"/>
          </p15:clr>
        </p15:guide>
        <p15:guide id="5" orient="horz" pos="482" userDrawn="1">
          <p15:clr>
            <a:srgbClr val="F26B43"/>
          </p15:clr>
        </p15:guide>
        <p15:guide id="6" orient="horz" pos="2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6.gif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8.png"/><Relationship Id="rId21" Type="http://schemas.openxmlformats.org/officeDocument/2006/relationships/image" Target="../media/image23.png"/><Relationship Id="rId42" Type="http://schemas.openxmlformats.org/officeDocument/2006/relationships/image" Target="../media/image44.png"/><Relationship Id="rId47" Type="http://schemas.openxmlformats.org/officeDocument/2006/relationships/image" Target="../media/image49.png"/><Relationship Id="rId63" Type="http://schemas.openxmlformats.org/officeDocument/2006/relationships/image" Target="../media/image65.png"/><Relationship Id="rId68" Type="http://schemas.openxmlformats.org/officeDocument/2006/relationships/image" Target="../media/image70.png"/><Relationship Id="rId7" Type="http://schemas.openxmlformats.org/officeDocument/2006/relationships/image" Target="../media/image9.png"/><Relationship Id="rId71" Type="http://schemas.openxmlformats.org/officeDocument/2006/relationships/image" Target="../media/image1.png"/><Relationship Id="rId2" Type="http://schemas.openxmlformats.org/officeDocument/2006/relationships/image" Target="../media/image4.jpg"/><Relationship Id="rId16" Type="http://schemas.openxmlformats.org/officeDocument/2006/relationships/image" Target="../media/image18.png"/><Relationship Id="rId29" Type="http://schemas.openxmlformats.org/officeDocument/2006/relationships/image" Target="../media/image31.png"/><Relationship Id="rId11" Type="http://schemas.openxmlformats.org/officeDocument/2006/relationships/image" Target="../media/image13.png"/><Relationship Id="rId24" Type="http://schemas.openxmlformats.org/officeDocument/2006/relationships/image" Target="../media/image26.png"/><Relationship Id="rId32" Type="http://schemas.openxmlformats.org/officeDocument/2006/relationships/image" Target="../media/image34.png"/><Relationship Id="rId37" Type="http://schemas.openxmlformats.org/officeDocument/2006/relationships/image" Target="../media/image39.png"/><Relationship Id="rId40" Type="http://schemas.openxmlformats.org/officeDocument/2006/relationships/image" Target="../media/image42.png"/><Relationship Id="rId45" Type="http://schemas.openxmlformats.org/officeDocument/2006/relationships/image" Target="../media/image47.png"/><Relationship Id="rId53" Type="http://schemas.openxmlformats.org/officeDocument/2006/relationships/image" Target="../media/image55.png"/><Relationship Id="rId58" Type="http://schemas.openxmlformats.org/officeDocument/2006/relationships/image" Target="../media/image60.png"/><Relationship Id="rId66" Type="http://schemas.openxmlformats.org/officeDocument/2006/relationships/image" Target="../media/image68.png"/><Relationship Id="rId5" Type="http://schemas.openxmlformats.org/officeDocument/2006/relationships/image" Target="../media/image7.png"/><Relationship Id="rId61" Type="http://schemas.openxmlformats.org/officeDocument/2006/relationships/image" Target="../media/image63.png"/><Relationship Id="rId19" Type="http://schemas.openxmlformats.org/officeDocument/2006/relationships/image" Target="../media/image21.png"/><Relationship Id="rId14" Type="http://schemas.openxmlformats.org/officeDocument/2006/relationships/image" Target="../media/image16.png"/><Relationship Id="rId22" Type="http://schemas.openxmlformats.org/officeDocument/2006/relationships/image" Target="../media/image24.png"/><Relationship Id="rId27" Type="http://schemas.openxmlformats.org/officeDocument/2006/relationships/image" Target="../media/image29.png"/><Relationship Id="rId30" Type="http://schemas.openxmlformats.org/officeDocument/2006/relationships/image" Target="../media/image32.png"/><Relationship Id="rId35" Type="http://schemas.openxmlformats.org/officeDocument/2006/relationships/image" Target="../media/image37.png"/><Relationship Id="rId43" Type="http://schemas.openxmlformats.org/officeDocument/2006/relationships/image" Target="../media/image45.png"/><Relationship Id="rId48" Type="http://schemas.openxmlformats.org/officeDocument/2006/relationships/image" Target="../media/image50.png"/><Relationship Id="rId56" Type="http://schemas.openxmlformats.org/officeDocument/2006/relationships/image" Target="../media/image58.png"/><Relationship Id="rId64" Type="http://schemas.openxmlformats.org/officeDocument/2006/relationships/image" Target="../media/image66.png"/><Relationship Id="rId69" Type="http://schemas.openxmlformats.org/officeDocument/2006/relationships/image" Target="../media/image71.png"/><Relationship Id="rId8" Type="http://schemas.openxmlformats.org/officeDocument/2006/relationships/image" Target="../media/image10.png"/><Relationship Id="rId51" Type="http://schemas.openxmlformats.org/officeDocument/2006/relationships/image" Target="../media/image53.png"/><Relationship Id="rId72" Type="http://schemas.openxmlformats.org/officeDocument/2006/relationships/image" Target="../media/image23.svg"/><Relationship Id="rId3" Type="http://schemas.openxmlformats.org/officeDocument/2006/relationships/image" Target="../media/image5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5" Type="http://schemas.openxmlformats.org/officeDocument/2006/relationships/image" Target="../media/image27.png"/><Relationship Id="rId33" Type="http://schemas.openxmlformats.org/officeDocument/2006/relationships/image" Target="../media/image35.png"/><Relationship Id="rId38" Type="http://schemas.openxmlformats.org/officeDocument/2006/relationships/image" Target="../media/image40.png"/><Relationship Id="rId46" Type="http://schemas.openxmlformats.org/officeDocument/2006/relationships/image" Target="../media/image48.png"/><Relationship Id="rId59" Type="http://schemas.openxmlformats.org/officeDocument/2006/relationships/image" Target="../media/image61.png"/><Relationship Id="rId67" Type="http://schemas.openxmlformats.org/officeDocument/2006/relationships/image" Target="../media/image69.png"/><Relationship Id="rId20" Type="http://schemas.openxmlformats.org/officeDocument/2006/relationships/image" Target="../media/image22.png"/><Relationship Id="rId41" Type="http://schemas.openxmlformats.org/officeDocument/2006/relationships/image" Target="../media/image43.png"/><Relationship Id="rId54" Type="http://schemas.openxmlformats.org/officeDocument/2006/relationships/image" Target="../media/image56.png"/><Relationship Id="rId62" Type="http://schemas.openxmlformats.org/officeDocument/2006/relationships/image" Target="../media/image64.png"/><Relationship Id="rId70" Type="http://schemas.openxmlformats.org/officeDocument/2006/relationships/image" Target="../media/image72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8.png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28" Type="http://schemas.openxmlformats.org/officeDocument/2006/relationships/image" Target="../media/image30.png"/><Relationship Id="rId36" Type="http://schemas.openxmlformats.org/officeDocument/2006/relationships/image" Target="../media/image38.png"/><Relationship Id="rId49" Type="http://schemas.openxmlformats.org/officeDocument/2006/relationships/image" Target="../media/image51.png"/><Relationship Id="rId57" Type="http://schemas.openxmlformats.org/officeDocument/2006/relationships/image" Target="../media/image59.png"/><Relationship Id="rId10" Type="http://schemas.openxmlformats.org/officeDocument/2006/relationships/image" Target="../media/image12.png"/><Relationship Id="rId31" Type="http://schemas.openxmlformats.org/officeDocument/2006/relationships/image" Target="../media/image33.png"/><Relationship Id="rId44" Type="http://schemas.openxmlformats.org/officeDocument/2006/relationships/image" Target="../media/image46.png"/><Relationship Id="rId52" Type="http://schemas.openxmlformats.org/officeDocument/2006/relationships/image" Target="../media/image54.png"/><Relationship Id="rId60" Type="http://schemas.openxmlformats.org/officeDocument/2006/relationships/image" Target="../media/image62.png"/><Relationship Id="rId65" Type="http://schemas.openxmlformats.org/officeDocument/2006/relationships/image" Target="../media/image6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9" Type="http://schemas.openxmlformats.org/officeDocument/2006/relationships/image" Target="../media/image41.png"/><Relationship Id="rId34" Type="http://schemas.openxmlformats.org/officeDocument/2006/relationships/image" Target="../media/image36.png"/><Relationship Id="rId50" Type="http://schemas.openxmlformats.org/officeDocument/2006/relationships/image" Target="../media/image52.png"/><Relationship Id="rId55" Type="http://schemas.openxmlformats.org/officeDocument/2006/relationships/image" Target="../media/image5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7" Type="http://schemas.openxmlformats.org/officeDocument/2006/relationships/image" Target="../media/image1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31" Type="http://schemas.openxmlformats.org/officeDocument/2006/relationships/image" Target="../media/image23.svg"/><Relationship Id="rId4" Type="http://schemas.openxmlformats.org/officeDocument/2006/relationships/image" Target="../media/image7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79.png"/><Relationship Id="rId7" Type="http://schemas.openxmlformats.org/officeDocument/2006/relationships/image" Target="../media/image1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13" Type="http://schemas.openxmlformats.org/officeDocument/2006/relationships/image" Target="../media/image94.png"/><Relationship Id="rId18" Type="http://schemas.openxmlformats.org/officeDocument/2006/relationships/image" Target="../media/image99.png"/><Relationship Id="rId3" Type="http://schemas.openxmlformats.org/officeDocument/2006/relationships/image" Target="../media/image84.png"/><Relationship Id="rId21" Type="http://schemas.openxmlformats.org/officeDocument/2006/relationships/image" Target="../media/image102.png"/><Relationship Id="rId7" Type="http://schemas.openxmlformats.org/officeDocument/2006/relationships/image" Target="../media/image88.png"/><Relationship Id="rId12" Type="http://schemas.openxmlformats.org/officeDocument/2006/relationships/image" Target="../media/image93.png"/><Relationship Id="rId17" Type="http://schemas.openxmlformats.org/officeDocument/2006/relationships/image" Target="../media/image98.png"/><Relationship Id="rId25" Type="http://schemas.openxmlformats.org/officeDocument/2006/relationships/image" Target="../media/image23.svg"/><Relationship Id="rId2" Type="http://schemas.openxmlformats.org/officeDocument/2006/relationships/image" Target="../media/image83.png"/><Relationship Id="rId16" Type="http://schemas.openxmlformats.org/officeDocument/2006/relationships/image" Target="../media/image97.png"/><Relationship Id="rId20" Type="http://schemas.openxmlformats.org/officeDocument/2006/relationships/image" Target="../media/image101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87.png"/><Relationship Id="rId11" Type="http://schemas.openxmlformats.org/officeDocument/2006/relationships/image" Target="../media/image92.png"/><Relationship Id="rId24" Type="http://schemas.openxmlformats.org/officeDocument/2006/relationships/image" Target="../media/image1.png"/><Relationship Id="rId5" Type="http://schemas.openxmlformats.org/officeDocument/2006/relationships/image" Target="../media/image86.png"/><Relationship Id="rId15" Type="http://schemas.openxmlformats.org/officeDocument/2006/relationships/image" Target="../media/image96.png"/><Relationship Id="rId23" Type="http://schemas.openxmlformats.org/officeDocument/2006/relationships/image" Target="../media/image104.jpg"/><Relationship Id="rId10" Type="http://schemas.openxmlformats.org/officeDocument/2006/relationships/image" Target="../media/image91.png"/><Relationship Id="rId19" Type="http://schemas.openxmlformats.org/officeDocument/2006/relationships/image" Target="../media/image100.png"/><Relationship Id="rId4" Type="http://schemas.openxmlformats.org/officeDocument/2006/relationships/image" Target="../media/image85.png"/><Relationship Id="rId9" Type="http://schemas.openxmlformats.org/officeDocument/2006/relationships/image" Target="../media/image90.png"/><Relationship Id="rId14" Type="http://schemas.openxmlformats.org/officeDocument/2006/relationships/image" Target="../media/image95.png"/><Relationship Id="rId22" Type="http://schemas.openxmlformats.org/officeDocument/2006/relationships/image" Target="../media/image103.png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1.png"/><Relationship Id="rId18" Type="http://schemas.openxmlformats.org/officeDocument/2006/relationships/image" Target="../media/image116.png"/><Relationship Id="rId26" Type="http://schemas.openxmlformats.org/officeDocument/2006/relationships/image" Target="../media/image124.png"/><Relationship Id="rId3" Type="http://schemas.openxmlformats.org/officeDocument/2006/relationships/image" Target="../media/image84.png"/><Relationship Id="rId21" Type="http://schemas.openxmlformats.org/officeDocument/2006/relationships/image" Target="../media/image119.png"/><Relationship Id="rId34" Type="http://schemas.openxmlformats.org/officeDocument/2006/relationships/image" Target="../media/image131.png"/><Relationship Id="rId7" Type="http://schemas.openxmlformats.org/officeDocument/2006/relationships/image" Target="../media/image105.png"/><Relationship Id="rId12" Type="http://schemas.openxmlformats.org/officeDocument/2006/relationships/image" Target="../media/image110.png"/><Relationship Id="rId17" Type="http://schemas.openxmlformats.org/officeDocument/2006/relationships/image" Target="../media/image115.png"/><Relationship Id="rId25" Type="http://schemas.openxmlformats.org/officeDocument/2006/relationships/image" Target="../media/image123.png"/><Relationship Id="rId33" Type="http://schemas.openxmlformats.org/officeDocument/2006/relationships/image" Target="../media/image104.jpg"/><Relationship Id="rId2" Type="http://schemas.openxmlformats.org/officeDocument/2006/relationships/image" Target="../media/image83.png"/><Relationship Id="rId16" Type="http://schemas.openxmlformats.org/officeDocument/2006/relationships/image" Target="../media/image114.png"/><Relationship Id="rId20" Type="http://schemas.openxmlformats.org/officeDocument/2006/relationships/image" Target="../media/image118.png"/><Relationship Id="rId29" Type="http://schemas.openxmlformats.org/officeDocument/2006/relationships/image" Target="../media/image127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87.png"/><Relationship Id="rId11" Type="http://schemas.openxmlformats.org/officeDocument/2006/relationships/image" Target="../media/image109.png"/><Relationship Id="rId24" Type="http://schemas.openxmlformats.org/officeDocument/2006/relationships/image" Target="../media/image122.png"/><Relationship Id="rId32" Type="http://schemas.openxmlformats.org/officeDocument/2006/relationships/image" Target="../media/image130.png"/><Relationship Id="rId5" Type="http://schemas.openxmlformats.org/officeDocument/2006/relationships/image" Target="../media/image86.png"/><Relationship Id="rId15" Type="http://schemas.openxmlformats.org/officeDocument/2006/relationships/image" Target="../media/image113.png"/><Relationship Id="rId23" Type="http://schemas.openxmlformats.org/officeDocument/2006/relationships/image" Target="../media/image121.png"/><Relationship Id="rId28" Type="http://schemas.openxmlformats.org/officeDocument/2006/relationships/image" Target="../media/image126.png"/><Relationship Id="rId36" Type="http://schemas.openxmlformats.org/officeDocument/2006/relationships/image" Target="../media/image23.svg"/><Relationship Id="rId10" Type="http://schemas.openxmlformats.org/officeDocument/2006/relationships/image" Target="../media/image108.png"/><Relationship Id="rId19" Type="http://schemas.openxmlformats.org/officeDocument/2006/relationships/image" Target="../media/image117.png"/><Relationship Id="rId31" Type="http://schemas.openxmlformats.org/officeDocument/2006/relationships/image" Target="../media/image129.png"/><Relationship Id="rId4" Type="http://schemas.openxmlformats.org/officeDocument/2006/relationships/image" Target="../media/image85.png"/><Relationship Id="rId9" Type="http://schemas.openxmlformats.org/officeDocument/2006/relationships/image" Target="../media/image107.png"/><Relationship Id="rId14" Type="http://schemas.openxmlformats.org/officeDocument/2006/relationships/image" Target="../media/image112.png"/><Relationship Id="rId22" Type="http://schemas.openxmlformats.org/officeDocument/2006/relationships/image" Target="../media/image120.png"/><Relationship Id="rId27" Type="http://schemas.openxmlformats.org/officeDocument/2006/relationships/image" Target="../media/image125.png"/><Relationship Id="rId30" Type="http://schemas.openxmlformats.org/officeDocument/2006/relationships/image" Target="../media/image128.png"/><Relationship Id="rId35" Type="http://schemas.openxmlformats.org/officeDocument/2006/relationships/image" Target="../media/image1.png"/><Relationship Id="rId8" Type="http://schemas.openxmlformats.org/officeDocument/2006/relationships/image" Target="../media/image10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png"/><Relationship Id="rId13" Type="http://schemas.openxmlformats.org/officeDocument/2006/relationships/image" Target="../media/image137.png"/><Relationship Id="rId18" Type="http://schemas.openxmlformats.org/officeDocument/2006/relationships/image" Target="../media/image141.png"/><Relationship Id="rId26" Type="http://schemas.openxmlformats.org/officeDocument/2006/relationships/image" Target="../media/image104.jpg"/><Relationship Id="rId3" Type="http://schemas.openxmlformats.org/officeDocument/2006/relationships/image" Target="../media/image84.png"/><Relationship Id="rId21" Type="http://schemas.openxmlformats.org/officeDocument/2006/relationships/image" Target="../media/image144.png"/><Relationship Id="rId7" Type="http://schemas.openxmlformats.org/officeDocument/2006/relationships/image" Target="../media/image131.png"/><Relationship Id="rId12" Type="http://schemas.openxmlformats.org/officeDocument/2006/relationships/image" Target="../media/image136.png"/><Relationship Id="rId17" Type="http://schemas.openxmlformats.org/officeDocument/2006/relationships/image" Target="../media/image140.png"/><Relationship Id="rId25" Type="http://schemas.openxmlformats.org/officeDocument/2006/relationships/image" Target="../media/image148.png"/><Relationship Id="rId2" Type="http://schemas.openxmlformats.org/officeDocument/2006/relationships/image" Target="../media/image83.png"/><Relationship Id="rId16" Type="http://schemas.openxmlformats.org/officeDocument/2006/relationships/image" Target="../media/image92.png"/><Relationship Id="rId20" Type="http://schemas.openxmlformats.org/officeDocument/2006/relationships/image" Target="../media/image143.png"/><Relationship Id="rId29" Type="http://schemas.openxmlformats.org/officeDocument/2006/relationships/image" Target="../media/image23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87.png"/><Relationship Id="rId11" Type="http://schemas.openxmlformats.org/officeDocument/2006/relationships/image" Target="../media/image135.png"/><Relationship Id="rId24" Type="http://schemas.openxmlformats.org/officeDocument/2006/relationships/image" Target="../media/image147.png"/><Relationship Id="rId5" Type="http://schemas.openxmlformats.org/officeDocument/2006/relationships/image" Target="../media/image86.png"/><Relationship Id="rId15" Type="http://schemas.openxmlformats.org/officeDocument/2006/relationships/image" Target="../media/image139.png"/><Relationship Id="rId23" Type="http://schemas.openxmlformats.org/officeDocument/2006/relationships/image" Target="../media/image146.png"/><Relationship Id="rId10" Type="http://schemas.openxmlformats.org/officeDocument/2006/relationships/image" Target="../media/image134.png"/><Relationship Id="rId19" Type="http://schemas.openxmlformats.org/officeDocument/2006/relationships/image" Target="../media/image142.png"/><Relationship Id="rId4" Type="http://schemas.openxmlformats.org/officeDocument/2006/relationships/image" Target="../media/image85.png"/><Relationship Id="rId9" Type="http://schemas.openxmlformats.org/officeDocument/2006/relationships/image" Target="../media/image133.png"/><Relationship Id="rId14" Type="http://schemas.openxmlformats.org/officeDocument/2006/relationships/image" Target="../media/image138.png"/><Relationship Id="rId22" Type="http://schemas.openxmlformats.org/officeDocument/2006/relationships/image" Target="../media/image145.png"/><Relationship Id="rId27" Type="http://schemas.openxmlformats.org/officeDocument/2006/relationships/image" Target="../media/image1.png"/><Relationship Id="rId30" Type="http://schemas.openxmlformats.org/officeDocument/2006/relationships/image" Target="../media/image149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6.png"/><Relationship Id="rId3" Type="http://schemas.openxmlformats.org/officeDocument/2006/relationships/image" Target="../media/image151.png"/><Relationship Id="rId7" Type="http://schemas.openxmlformats.org/officeDocument/2006/relationships/image" Target="../media/image155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54.png"/><Relationship Id="rId5" Type="http://schemas.openxmlformats.org/officeDocument/2006/relationships/image" Target="../media/image153.png"/><Relationship Id="rId31" Type="http://schemas.openxmlformats.org/officeDocument/2006/relationships/image" Target="../media/image23.svg"/><Relationship Id="rId4" Type="http://schemas.openxmlformats.org/officeDocument/2006/relationships/image" Target="../media/image152.png"/><Relationship Id="rId9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3.png"/><Relationship Id="rId13" Type="http://schemas.openxmlformats.org/officeDocument/2006/relationships/image" Target="../media/image168.png"/><Relationship Id="rId18" Type="http://schemas.openxmlformats.org/officeDocument/2006/relationships/image" Target="../media/image173.png"/><Relationship Id="rId3" Type="http://schemas.openxmlformats.org/officeDocument/2006/relationships/image" Target="../media/image158.png"/><Relationship Id="rId21" Type="http://schemas.openxmlformats.org/officeDocument/2006/relationships/image" Target="../media/image1.png"/><Relationship Id="rId7" Type="http://schemas.openxmlformats.org/officeDocument/2006/relationships/image" Target="../media/image162.png"/><Relationship Id="rId12" Type="http://schemas.openxmlformats.org/officeDocument/2006/relationships/image" Target="../media/image167.png"/><Relationship Id="rId17" Type="http://schemas.openxmlformats.org/officeDocument/2006/relationships/image" Target="../media/image172.png"/><Relationship Id="rId2" Type="http://schemas.openxmlformats.org/officeDocument/2006/relationships/image" Target="../media/image157.png"/><Relationship Id="rId16" Type="http://schemas.openxmlformats.org/officeDocument/2006/relationships/image" Target="../media/image171.png"/><Relationship Id="rId20" Type="http://schemas.openxmlformats.org/officeDocument/2006/relationships/image" Target="../media/image175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61.png"/><Relationship Id="rId11" Type="http://schemas.openxmlformats.org/officeDocument/2006/relationships/image" Target="../media/image166.png"/><Relationship Id="rId5" Type="http://schemas.openxmlformats.org/officeDocument/2006/relationships/image" Target="../media/image160.png"/><Relationship Id="rId15" Type="http://schemas.openxmlformats.org/officeDocument/2006/relationships/image" Target="../media/image170.png"/><Relationship Id="rId10" Type="http://schemas.openxmlformats.org/officeDocument/2006/relationships/image" Target="../media/image165.png"/><Relationship Id="rId19" Type="http://schemas.openxmlformats.org/officeDocument/2006/relationships/image" Target="../media/image174.png"/><Relationship Id="rId4" Type="http://schemas.openxmlformats.org/officeDocument/2006/relationships/image" Target="../media/image159.png"/><Relationship Id="rId9" Type="http://schemas.openxmlformats.org/officeDocument/2006/relationships/image" Target="../media/image164.png"/><Relationship Id="rId14" Type="http://schemas.openxmlformats.org/officeDocument/2006/relationships/image" Target="../media/image169.png"/><Relationship Id="rId22" Type="http://schemas.openxmlformats.org/officeDocument/2006/relationships/image" Target="../media/image2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DEE1A9E1-00FA-02FC-31DC-BA4B772042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7980" y="1229730"/>
            <a:ext cx="11493090" cy="3176078"/>
          </a:xfrm>
        </p:spPr>
        <p:txBody>
          <a:bodyPr/>
          <a:lstStyle/>
          <a:p>
            <a:r>
              <a:rPr lang="ru-RU" sz="4000" b="1" dirty="0" smtClean="0"/>
              <a:t>СИСТЕМА СБОРА И ПЕРЕДАЧИ ДАННЫХ НА БАЗЕ ИНТЕЛЛЕКТУАЛЬНЫХ ДАТЧИКОВ ДАВЛЕНИЯ СДВ-SMART-LORA</a:t>
            </a:r>
            <a:endParaRPr lang="ru-RU" sz="4000" b="1" dirty="0"/>
          </a:p>
        </p:txBody>
      </p:sp>
      <p:sp>
        <p:nvSpPr>
          <p:cNvPr id="6" name="Подзаголовок 5">
            <a:extLst>
              <a:ext uri="{FF2B5EF4-FFF2-40B4-BE49-F238E27FC236}">
                <a16:creationId xmlns:a16="http://schemas.microsoft.com/office/drawing/2014/main" id="{E2A6C404-4490-9810-1F00-E1D5762ED9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89104" y="195798"/>
            <a:ext cx="4267881" cy="513482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Цифровая трансформация 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на базе </a:t>
            </a:r>
            <a:r>
              <a:rPr lang="en-US" dirty="0" err="1"/>
              <a:t>SberMobile</a:t>
            </a:r>
            <a:r>
              <a:rPr lang="en-US" dirty="0"/>
              <a:t> </a:t>
            </a:r>
            <a:r>
              <a:rPr lang="en-US" dirty="0" err="1" smtClean="0"/>
              <a:t>AIoT</a:t>
            </a:r>
            <a:r>
              <a:rPr lang="ru-RU" dirty="0" smtClean="0"/>
              <a:t> </a:t>
            </a:r>
            <a:r>
              <a:rPr lang="en-US" dirty="0" smtClean="0"/>
              <a:t>Platform</a:t>
            </a:r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B0858DA-2AF9-BCC8-7589-FDAF0B315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Москва, 2024</a:t>
            </a:r>
          </a:p>
        </p:txBody>
      </p:sp>
    </p:spTree>
    <p:extLst>
      <p:ext uri="{BB962C8B-B14F-4D97-AF65-F5344CB8AC3E}">
        <p14:creationId xmlns:p14="http://schemas.microsoft.com/office/powerpoint/2010/main" val="2707824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E8CD9306-E762-0D9C-3589-8D3226399C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5437" y="202335"/>
            <a:ext cx="7383440" cy="2467428"/>
          </a:xfrm>
        </p:spPr>
        <p:txBody>
          <a:bodyPr/>
          <a:lstStyle/>
          <a:p>
            <a:r>
              <a:rPr lang="ru-RU" dirty="0"/>
              <a:t>БУДЕМ 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НА СВЯЗИ</a:t>
            </a:r>
            <a:r>
              <a:rPr lang="en-US" dirty="0"/>
              <a:t>!</a:t>
            </a:r>
            <a:endParaRPr lang="ru-RU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FB5E616-02EB-97DC-923D-7F307272CF5D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7315200" y="516889"/>
            <a:ext cx="4469833" cy="838946"/>
          </a:xfrm>
        </p:spPr>
        <p:txBody>
          <a:bodyPr>
            <a:normAutofit/>
          </a:bodyPr>
          <a:lstStyle/>
          <a:p>
            <a:pPr algn="r">
              <a:spcBef>
                <a:spcPts val="0"/>
              </a:spcBef>
            </a:pPr>
            <a:r>
              <a:rPr lang="ru-RU" b="1" dirty="0">
                <a:latin typeface="SB Sans Display Semibold" panose="020B0703040504020204" pitchFamily="34" charset="0"/>
              </a:rPr>
              <a:t>Виталий Савченко</a:t>
            </a:r>
          </a:p>
          <a:p>
            <a:pPr algn="r">
              <a:spcBef>
                <a:spcPts val="0"/>
              </a:spcBef>
            </a:pPr>
            <a:r>
              <a:rPr lang="ru-RU" dirty="0">
                <a:latin typeface="SB Sans Display Semibold" panose="020B0703040504020204" pitchFamily="34" charset="0"/>
              </a:rPr>
              <a:t>Руководитель направления «Цифровая промышленность»</a:t>
            </a:r>
          </a:p>
          <a:p>
            <a:pPr algn="r">
              <a:spcBef>
                <a:spcPts val="0"/>
              </a:spcBef>
            </a:pPr>
            <a:r>
              <a:rPr lang="ru-RU" dirty="0" smtClean="0">
                <a:latin typeface="SB Sans Display Semibold" panose="020B0703040504020204" pitchFamily="34" charset="0"/>
              </a:rPr>
              <a:t>vsavchenko@sberbank-tele.com</a:t>
            </a:r>
            <a:endParaRPr lang="ru-RU" dirty="0">
              <a:latin typeface="SB Sans Display Semibold" panose="020B0703040504020204" pitchFamily="34" charset="0"/>
            </a:endParaRPr>
          </a:p>
          <a:p>
            <a:pPr algn="r">
              <a:spcBef>
                <a:spcPts val="0"/>
              </a:spcBef>
            </a:pPr>
            <a:r>
              <a:rPr lang="ru-RU" dirty="0">
                <a:latin typeface="SB Sans Display Semibold" panose="020B0703040504020204" pitchFamily="34" charset="0"/>
              </a:rPr>
              <a:t>+7 (916) 237-82-35</a:t>
            </a:r>
            <a:endParaRPr lang="ru-RU" dirty="0"/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3F36E8A2-8BD8-BE42-C69E-D58F954865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7676" y="2927927"/>
            <a:ext cx="2256755" cy="2256755"/>
          </a:xfrm>
          <a:prstGeom prst="roundRect">
            <a:avLst>
              <a:gd name="adj" fmla="val 10619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012DD7B-2DB8-BFF5-4C43-68FD7F810D7E}"/>
              </a:ext>
            </a:extLst>
          </p:cNvPr>
          <p:cNvSpPr txBox="1"/>
          <p:nvPr/>
        </p:nvSpPr>
        <p:spPr>
          <a:xfrm>
            <a:off x="1395435" y="3147434"/>
            <a:ext cx="6513442" cy="18177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696" marR="429089">
              <a:lnSpc>
                <a:spcPct val="101200"/>
              </a:lnSpc>
            </a:pPr>
            <a:r>
              <a:rPr lang="en-US" sz="2800" kern="1200" dirty="0">
                <a:solidFill>
                  <a:schemeClr val="bg1"/>
                </a:solidFill>
                <a:latin typeface="SB Sans Display Semibold" panose="020B0703040504020204" pitchFamily="34" charset="0"/>
                <a:ea typeface="SB Sans Display" panose="020B0503040504020204" pitchFamily="34" charset="0"/>
                <a:cs typeface="+mj-cs"/>
              </a:rPr>
              <a:t>IOT.SBERMOBILE.RU</a:t>
            </a:r>
          </a:p>
          <a:p>
            <a:pPr marL="7696" marR="429089">
              <a:lnSpc>
                <a:spcPct val="101200"/>
              </a:lnSpc>
            </a:pPr>
            <a:endParaRPr lang="en-US" sz="2800" kern="1200" dirty="0">
              <a:solidFill>
                <a:schemeClr val="bg1"/>
              </a:solidFill>
              <a:latin typeface="SB Sans Display Semibold" panose="020B0703040504020204" pitchFamily="34" charset="0"/>
              <a:ea typeface="SB Sans Display" panose="020B0503040504020204" pitchFamily="34" charset="0"/>
              <a:cs typeface="+mj-cs"/>
            </a:endParaRPr>
          </a:p>
          <a:p>
            <a:pPr marL="7696" marR="429089">
              <a:lnSpc>
                <a:spcPct val="101200"/>
              </a:lnSpc>
            </a:pPr>
            <a:r>
              <a:rPr lang="en-US" sz="2800" kern="1200" dirty="0">
                <a:solidFill>
                  <a:schemeClr val="bg1"/>
                </a:solidFill>
                <a:latin typeface="SB Sans Display Semibold" panose="020B0703040504020204" pitchFamily="34" charset="0"/>
                <a:ea typeface="SB Sans Display" panose="020B0503040504020204" pitchFamily="34" charset="0"/>
                <a:cs typeface="+mj-cs"/>
              </a:rPr>
              <a:t>CUSTOMER SUCCESS SERVICE</a:t>
            </a:r>
          </a:p>
          <a:p>
            <a:pPr marL="7696" marR="429089">
              <a:lnSpc>
                <a:spcPct val="101200"/>
              </a:lnSpc>
            </a:pPr>
            <a:r>
              <a:rPr lang="en-US" sz="2800" kern="1200" dirty="0">
                <a:solidFill>
                  <a:schemeClr val="bg1"/>
                </a:solidFill>
                <a:latin typeface="SB Sans Display Semibold" panose="020B0703040504020204" pitchFamily="34" charset="0"/>
                <a:ea typeface="SB Sans Display" panose="020B0503040504020204" pitchFamily="34" charset="0"/>
                <a:cs typeface="+mj-cs"/>
              </a:rPr>
              <a:t>css@sbermobile.ru</a:t>
            </a:r>
            <a:endParaRPr lang="ru-RU" sz="2800" kern="1200" dirty="0">
              <a:solidFill>
                <a:schemeClr val="bg1"/>
              </a:solidFill>
              <a:latin typeface="SB Sans Display Semibold" panose="020B0703040504020204" pitchFamily="34" charset="0"/>
              <a:ea typeface="SB Sans Display" panose="020B0503040504020204" pitchFamily="34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96568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53732" y="4204652"/>
            <a:ext cx="2330450" cy="1353185"/>
            <a:chOff x="653732" y="4204652"/>
            <a:chExt cx="2330450" cy="1353185"/>
          </a:xfrm>
        </p:grpSpPr>
        <p:sp>
          <p:nvSpPr>
            <p:cNvPr id="3" name="object 3"/>
            <p:cNvSpPr/>
            <p:nvPr/>
          </p:nvSpPr>
          <p:spPr>
            <a:xfrm>
              <a:off x="658494" y="4209415"/>
              <a:ext cx="2320925" cy="1343660"/>
            </a:xfrm>
            <a:custGeom>
              <a:avLst/>
              <a:gdLst/>
              <a:ahLst/>
              <a:cxnLst/>
              <a:rect l="l" t="t" r="r" b="b"/>
              <a:pathLst>
                <a:path w="2320925" h="1343660">
                  <a:moveTo>
                    <a:pt x="2223389" y="0"/>
                  </a:moveTo>
                  <a:lnTo>
                    <a:pt x="97231" y="0"/>
                  </a:lnTo>
                  <a:lnTo>
                    <a:pt x="59385" y="7625"/>
                  </a:lnTo>
                  <a:lnTo>
                    <a:pt x="28479" y="28432"/>
                  </a:lnTo>
                  <a:lnTo>
                    <a:pt x="7641" y="59310"/>
                  </a:lnTo>
                  <a:lnTo>
                    <a:pt x="0" y="97155"/>
                  </a:lnTo>
                  <a:lnTo>
                    <a:pt x="0" y="1245870"/>
                  </a:lnTo>
                  <a:lnTo>
                    <a:pt x="7641" y="1283733"/>
                  </a:lnTo>
                  <a:lnTo>
                    <a:pt x="28479" y="1314656"/>
                  </a:lnTo>
                  <a:lnTo>
                    <a:pt x="59385" y="1335506"/>
                  </a:lnTo>
                  <a:lnTo>
                    <a:pt x="97231" y="1343152"/>
                  </a:lnTo>
                  <a:lnTo>
                    <a:pt x="2223389" y="1343152"/>
                  </a:lnTo>
                  <a:lnTo>
                    <a:pt x="2261252" y="1335506"/>
                  </a:lnTo>
                  <a:lnTo>
                    <a:pt x="2292175" y="1314656"/>
                  </a:lnTo>
                  <a:lnTo>
                    <a:pt x="2313025" y="1283733"/>
                  </a:lnTo>
                  <a:lnTo>
                    <a:pt x="2320671" y="1245870"/>
                  </a:lnTo>
                  <a:lnTo>
                    <a:pt x="2320671" y="97155"/>
                  </a:lnTo>
                  <a:lnTo>
                    <a:pt x="2313025" y="59310"/>
                  </a:lnTo>
                  <a:lnTo>
                    <a:pt x="2292175" y="28432"/>
                  </a:lnTo>
                  <a:lnTo>
                    <a:pt x="2261252" y="7625"/>
                  </a:lnTo>
                  <a:lnTo>
                    <a:pt x="2223389" y="0"/>
                  </a:lnTo>
                  <a:close/>
                </a:path>
              </a:pathLst>
            </a:custGeom>
            <a:solidFill>
              <a:srgbClr val="E7E6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658494" y="4209415"/>
              <a:ext cx="2320925" cy="1343660"/>
            </a:xfrm>
            <a:custGeom>
              <a:avLst/>
              <a:gdLst/>
              <a:ahLst/>
              <a:cxnLst/>
              <a:rect l="l" t="t" r="r" b="b"/>
              <a:pathLst>
                <a:path w="2320925" h="1343660">
                  <a:moveTo>
                    <a:pt x="0" y="97155"/>
                  </a:moveTo>
                  <a:lnTo>
                    <a:pt x="7641" y="59310"/>
                  </a:lnTo>
                  <a:lnTo>
                    <a:pt x="28479" y="28432"/>
                  </a:lnTo>
                  <a:lnTo>
                    <a:pt x="59385" y="7625"/>
                  </a:lnTo>
                  <a:lnTo>
                    <a:pt x="97231" y="0"/>
                  </a:lnTo>
                  <a:lnTo>
                    <a:pt x="2223389" y="0"/>
                  </a:lnTo>
                  <a:lnTo>
                    <a:pt x="2261252" y="7625"/>
                  </a:lnTo>
                  <a:lnTo>
                    <a:pt x="2292175" y="28432"/>
                  </a:lnTo>
                  <a:lnTo>
                    <a:pt x="2313025" y="59310"/>
                  </a:lnTo>
                  <a:lnTo>
                    <a:pt x="2320671" y="97155"/>
                  </a:lnTo>
                  <a:lnTo>
                    <a:pt x="2320671" y="1245870"/>
                  </a:lnTo>
                  <a:lnTo>
                    <a:pt x="2313025" y="1283733"/>
                  </a:lnTo>
                  <a:lnTo>
                    <a:pt x="2292175" y="1314656"/>
                  </a:lnTo>
                  <a:lnTo>
                    <a:pt x="2261252" y="1335506"/>
                  </a:lnTo>
                  <a:lnTo>
                    <a:pt x="2223389" y="1343152"/>
                  </a:lnTo>
                  <a:lnTo>
                    <a:pt x="97231" y="1343152"/>
                  </a:lnTo>
                  <a:lnTo>
                    <a:pt x="59385" y="1335506"/>
                  </a:lnTo>
                  <a:lnTo>
                    <a:pt x="28479" y="1314656"/>
                  </a:lnTo>
                  <a:lnTo>
                    <a:pt x="7641" y="1283733"/>
                  </a:lnTo>
                  <a:lnTo>
                    <a:pt x="0" y="1245870"/>
                  </a:lnTo>
                  <a:lnTo>
                    <a:pt x="0" y="97155"/>
                  </a:lnTo>
                  <a:close/>
                </a:path>
              </a:pathLst>
            </a:custGeom>
            <a:ln w="9525">
              <a:solidFill>
                <a:srgbClr val="00000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5726366" y="4213288"/>
            <a:ext cx="2330450" cy="1353185"/>
            <a:chOff x="5726366" y="4213288"/>
            <a:chExt cx="2330450" cy="1353185"/>
          </a:xfrm>
        </p:grpSpPr>
        <p:sp>
          <p:nvSpPr>
            <p:cNvPr id="6" name="object 6"/>
            <p:cNvSpPr/>
            <p:nvPr/>
          </p:nvSpPr>
          <p:spPr>
            <a:xfrm>
              <a:off x="5731128" y="4218051"/>
              <a:ext cx="2320925" cy="1343660"/>
            </a:xfrm>
            <a:custGeom>
              <a:avLst/>
              <a:gdLst/>
              <a:ahLst/>
              <a:cxnLst/>
              <a:rect l="l" t="t" r="r" b="b"/>
              <a:pathLst>
                <a:path w="2320925" h="1343660">
                  <a:moveTo>
                    <a:pt x="2223389" y="0"/>
                  </a:moveTo>
                  <a:lnTo>
                    <a:pt x="97155" y="0"/>
                  </a:lnTo>
                  <a:lnTo>
                    <a:pt x="59310" y="7645"/>
                  </a:lnTo>
                  <a:lnTo>
                    <a:pt x="28432" y="28495"/>
                  </a:lnTo>
                  <a:lnTo>
                    <a:pt x="7625" y="59418"/>
                  </a:lnTo>
                  <a:lnTo>
                    <a:pt x="0" y="97281"/>
                  </a:lnTo>
                  <a:lnTo>
                    <a:pt x="0" y="1245997"/>
                  </a:lnTo>
                  <a:lnTo>
                    <a:pt x="7625" y="1283841"/>
                  </a:lnTo>
                  <a:lnTo>
                    <a:pt x="28432" y="1314719"/>
                  </a:lnTo>
                  <a:lnTo>
                    <a:pt x="59310" y="1335526"/>
                  </a:lnTo>
                  <a:lnTo>
                    <a:pt x="97155" y="1343152"/>
                  </a:lnTo>
                  <a:lnTo>
                    <a:pt x="2223389" y="1343152"/>
                  </a:lnTo>
                  <a:lnTo>
                    <a:pt x="2261233" y="1335526"/>
                  </a:lnTo>
                  <a:lnTo>
                    <a:pt x="2292111" y="1314719"/>
                  </a:lnTo>
                  <a:lnTo>
                    <a:pt x="2312918" y="1283841"/>
                  </a:lnTo>
                  <a:lnTo>
                    <a:pt x="2320544" y="1245997"/>
                  </a:lnTo>
                  <a:lnTo>
                    <a:pt x="2320544" y="97281"/>
                  </a:lnTo>
                  <a:lnTo>
                    <a:pt x="2312918" y="59418"/>
                  </a:lnTo>
                  <a:lnTo>
                    <a:pt x="2292111" y="28495"/>
                  </a:lnTo>
                  <a:lnTo>
                    <a:pt x="2261233" y="7645"/>
                  </a:lnTo>
                  <a:lnTo>
                    <a:pt x="2223389" y="0"/>
                  </a:lnTo>
                  <a:close/>
                </a:path>
              </a:pathLst>
            </a:custGeom>
            <a:solidFill>
              <a:srgbClr val="E7E6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731128" y="4218051"/>
              <a:ext cx="2320925" cy="1343660"/>
            </a:xfrm>
            <a:custGeom>
              <a:avLst/>
              <a:gdLst/>
              <a:ahLst/>
              <a:cxnLst/>
              <a:rect l="l" t="t" r="r" b="b"/>
              <a:pathLst>
                <a:path w="2320925" h="1343660">
                  <a:moveTo>
                    <a:pt x="0" y="97281"/>
                  </a:moveTo>
                  <a:lnTo>
                    <a:pt x="7625" y="59418"/>
                  </a:lnTo>
                  <a:lnTo>
                    <a:pt x="28432" y="28495"/>
                  </a:lnTo>
                  <a:lnTo>
                    <a:pt x="59310" y="7645"/>
                  </a:lnTo>
                  <a:lnTo>
                    <a:pt x="97155" y="0"/>
                  </a:lnTo>
                  <a:lnTo>
                    <a:pt x="2223389" y="0"/>
                  </a:lnTo>
                  <a:lnTo>
                    <a:pt x="2261233" y="7645"/>
                  </a:lnTo>
                  <a:lnTo>
                    <a:pt x="2292111" y="28495"/>
                  </a:lnTo>
                  <a:lnTo>
                    <a:pt x="2312918" y="59418"/>
                  </a:lnTo>
                  <a:lnTo>
                    <a:pt x="2320544" y="97281"/>
                  </a:lnTo>
                  <a:lnTo>
                    <a:pt x="2320544" y="1245997"/>
                  </a:lnTo>
                  <a:lnTo>
                    <a:pt x="2312918" y="1283841"/>
                  </a:lnTo>
                  <a:lnTo>
                    <a:pt x="2292111" y="1314719"/>
                  </a:lnTo>
                  <a:lnTo>
                    <a:pt x="2261233" y="1335526"/>
                  </a:lnTo>
                  <a:lnTo>
                    <a:pt x="2223389" y="1343152"/>
                  </a:lnTo>
                  <a:lnTo>
                    <a:pt x="97155" y="1343152"/>
                  </a:lnTo>
                  <a:lnTo>
                    <a:pt x="59310" y="1335526"/>
                  </a:lnTo>
                  <a:lnTo>
                    <a:pt x="28432" y="1314719"/>
                  </a:lnTo>
                  <a:lnTo>
                    <a:pt x="7625" y="1283841"/>
                  </a:lnTo>
                  <a:lnTo>
                    <a:pt x="0" y="1245997"/>
                  </a:lnTo>
                  <a:lnTo>
                    <a:pt x="0" y="97281"/>
                  </a:lnTo>
                  <a:close/>
                </a:path>
              </a:pathLst>
            </a:custGeom>
            <a:ln w="9525">
              <a:solidFill>
                <a:srgbClr val="00000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5726366" y="2661221"/>
            <a:ext cx="2330450" cy="1353185"/>
            <a:chOff x="5726366" y="2661221"/>
            <a:chExt cx="2330450" cy="1353185"/>
          </a:xfrm>
        </p:grpSpPr>
        <p:sp>
          <p:nvSpPr>
            <p:cNvPr id="9" name="object 9"/>
            <p:cNvSpPr/>
            <p:nvPr/>
          </p:nvSpPr>
          <p:spPr>
            <a:xfrm>
              <a:off x="5731128" y="2665983"/>
              <a:ext cx="2320925" cy="1343660"/>
            </a:xfrm>
            <a:custGeom>
              <a:avLst/>
              <a:gdLst/>
              <a:ahLst/>
              <a:cxnLst/>
              <a:rect l="l" t="t" r="r" b="b"/>
              <a:pathLst>
                <a:path w="2320925" h="1343660">
                  <a:moveTo>
                    <a:pt x="2223389" y="0"/>
                  </a:moveTo>
                  <a:lnTo>
                    <a:pt x="97155" y="0"/>
                  </a:lnTo>
                  <a:lnTo>
                    <a:pt x="59310" y="7645"/>
                  </a:lnTo>
                  <a:lnTo>
                    <a:pt x="28432" y="28495"/>
                  </a:lnTo>
                  <a:lnTo>
                    <a:pt x="7625" y="59418"/>
                  </a:lnTo>
                  <a:lnTo>
                    <a:pt x="0" y="97281"/>
                  </a:lnTo>
                  <a:lnTo>
                    <a:pt x="0" y="1245870"/>
                  </a:lnTo>
                  <a:lnTo>
                    <a:pt x="7625" y="1283733"/>
                  </a:lnTo>
                  <a:lnTo>
                    <a:pt x="28432" y="1314656"/>
                  </a:lnTo>
                  <a:lnTo>
                    <a:pt x="59310" y="1335506"/>
                  </a:lnTo>
                  <a:lnTo>
                    <a:pt x="97155" y="1343152"/>
                  </a:lnTo>
                  <a:lnTo>
                    <a:pt x="2223389" y="1343152"/>
                  </a:lnTo>
                  <a:lnTo>
                    <a:pt x="2261233" y="1335506"/>
                  </a:lnTo>
                  <a:lnTo>
                    <a:pt x="2292111" y="1314656"/>
                  </a:lnTo>
                  <a:lnTo>
                    <a:pt x="2312918" y="1283733"/>
                  </a:lnTo>
                  <a:lnTo>
                    <a:pt x="2320544" y="1245870"/>
                  </a:lnTo>
                  <a:lnTo>
                    <a:pt x="2320544" y="97281"/>
                  </a:lnTo>
                  <a:lnTo>
                    <a:pt x="2312918" y="59418"/>
                  </a:lnTo>
                  <a:lnTo>
                    <a:pt x="2292111" y="28495"/>
                  </a:lnTo>
                  <a:lnTo>
                    <a:pt x="2261233" y="7645"/>
                  </a:lnTo>
                  <a:lnTo>
                    <a:pt x="2223389" y="0"/>
                  </a:lnTo>
                  <a:close/>
                </a:path>
              </a:pathLst>
            </a:custGeom>
            <a:solidFill>
              <a:srgbClr val="E7E6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731128" y="2665983"/>
              <a:ext cx="2320925" cy="1343660"/>
            </a:xfrm>
            <a:custGeom>
              <a:avLst/>
              <a:gdLst/>
              <a:ahLst/>
              <a:cxnLst/>
              <a:rect l="l" t="t" r="r" b="b"/>
              <a:pathLst>
                <a:path w="2320925" h="1343660">
                  <a:moveTo>
                    <a:pt x="0" y="97281"/>
                  </a:moveTo>
                  <a:lnTo>
                    <a:pt x="7625" y="59418"/>
                  </a:lnTo>
                  <a:lnTo>
                    <a:pt x="28432" y="28495"/>
                  </a:lnTo>
                  <a:lnTo>
                    <a:pt x="59310" y="7645"/>
                  </a:lnTo>
                  <a:lnTo>
                    <a:pt x="97155" y="0"/>
                  </a:lnTo>
                  <a:lnTo>
                    <a:pt x="2223389" y="0"/>
                  </a:lnTo>
                  <a:lnTo>
                    <a:pt x="2261233" y="7645"/>
                  </a:lnTo>
                  <a:lnTo>
                    <a:pt x="2292111" y="28495"/>
                  </a:lnTo>
                  <a:lnTo>
                    <a:pt x="2312918" y="59418"/>
                  </a:lnTo>
                  <a:lnTo>
                    <a:pt x="2320544" y="97281"/>
                  </a:lnTo>
                  <a:lnTo>
                    <a:pt x="2320544" y="1245870"/>
                  </a:lnTo>
                  <a:lnTo>
                    <a:pt x="2312918" y="1283733"/>
                  </a:lnTo>
                  <a:lnTo>
                    <a:pt x="2292111" y="1314656"/>
                  </a:lnTo>
                  <a:lnTo>
                    <a:pt x="2261233" y="1335506"/>
                  </a:lnTo>
                  <a:lnTo>
                    <a:pt x="2223389" y="1343152"/>
                  </a:lnTo>
                  <a:lnTo>
                    <a:pt x="97155" y="1343152"/>
                  </a:lnTo>
                  <a:lnTo>
                    <a:pt x="59310" y="1335506"/>
                  </a:lnTo>
                  <a:lnTo>
                    <a:pt x="28432" y="1314656"/>
                  </a:lnTo>
                  <a:lnTo>
                    <a:pt x="7625" y="1283733"/>
                  </a:lnTo>
                  <a:lnTo>
                    <a:pt x="0" y="1245870"/>
                  </a:lnTo>
                  <a:lnTo>
                    <a:pt x="0" y="97281"/>
                  </a:lnTo>
                  <a:close/>
                </a:path>
              </a:pathLst>
            </a:custGeom>
            <a:ln w="9525">
              <a:solidFill>
                <a:srgbClr val="00000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5711761" y="1126934"/>
            <a:ext cx="2330450" cy="1353185"/>
            <a:chOff x="5711761" y="1126934"/>
            <a:chExt cx="2330450" cy="1353185"/>
          </a:xfrm>
        </p:grpSpPr>
        <p:sp>
          <p:nvSpPr>
            <p:cNvPr id="12" name="object 12"/>
            <p:cNvSpPr/>
            <p:nvPr/>
          </p:nvSpPr>
          <p:spPr>
            <a:xfrm>
              <a:off x="5716523" y="1131697"/>
              <a:ext cx="2320925" cy="1343660"/>
            </a:xfrm>
            <a:custGeom>
              <a:avLst/>
              <a:gdLst/>
              <a:ahLst/>
              <a:cxnLst/>
              <a:rect l="l" t="t" r="r" b="b"/>
              <a:pathLst>
                <a:path w="2320925" h="1343660">
                  <a:moveTo>
                    <a:pt x="2223389" y="0"/>
                  </a:moveTo>
                  <a:lnTo>
                    <a:pt x="97154" y="0"/>
                  </a:lnTo>
                  <a:lnTo>
                    <a:pt x="59310" y="7625"/>
                  </a:lnTo>
                  <a:lnTo>
                    <a:pt x="28432" y="28432"/>
                  </a:lnTo>
                  <a:lnTo>
                    <a:pt x="7625" y="59310"/>
                  </a:lnTo>
                  <a:lnTo>
                    <a:pt x="0" y="97154"/>
                  </a:lnTo>
                  <a:lnTo>
                    <a:pt x="0" y="1245869"/>
                  </a:lnTo>
                  <a:lnTo>
                    <a:pt x="7625" y="1283733"/>
                  </a:lnTo>
                  <a:lnTo>
                    <a:pt x="28432" y="1314656"/>
                  </a:lnTo>
                  <a:lnTo>
                    <a:pt x="59310" y="1335506"/>
                  </a:lnTo>
                  <a:lnTo>
                    <a:pt x="97154" y="1343152"/>
                  </a:lnTo>
                  <a:lnTo>
                    <a:pt x="2223389" y="1343152"/>
                  </a:lnTo>
                  <a:lnTo>
                    <a:pt x="2261233" y="1335506"/>
                  </a:lnTo>
                  <a:lnTo>
                    <a:pt x="2292111" y="1314656"/>
                  </a:lnTo>
                  <a:lnTo>
                    <a:pt x="2312918" y="1283733"/>
                  </a:lnTo>
                  <a:lnTo>
                    <a:pt x="2320544" y="1245869"/>
                  </a:lnTo>
                  <a:lnTo>
                    <a:pt x="2320544" y="97154"/>
                  </a:lnTo>
                  <a:lnTo>
                    <a:pt x="2312918" y="59310"/>
                  </a:lnTo>
                  <a:lnTo>
                    <a:pt x="2292111" y="28432"/>
                  </a:lnTo>
                  <a:lnTo>
                    <a:pt x="2261233" y="7625"/>
                  </a:lnTo>
                  <a:lnTo>
                    <a:pt x="2223389" y="0"/>
                  </a:lnTo>
                  <a:close/>
                </a:path>
              </a:pathLst>
            </a:custGeom>
            <a:solidFill>
              <a:srgbClr val="E7E6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716523" y="1131697"/>
              <a:ext cx="2320925" cy="1343660"/>
            </a:xfrm>
            <a:custGeom>
              <a:avLst/>
              <a:gdLst/>
              <a:ahLst/>
              <a:cxnLst/>
              <a:rect l="l" t="t" r="r" b="b"/>
              <a:pathLst>
                <a:path w="2320925" h="1343660">
                  <a:moveTo>
                    <a:pt x="0" y="97154"/>
                  </a:moveTo>
                  <a:lnTo>
                    <a:pt x="7625" y="59310"/>
                  </a:lnTo>
                  <a:lnTo>
                    <a:pt x="28432" y="28432"/>
                  </a:lnTo>
                  <a:lnTo>
                    <a:pt x="59310" y="7625"/>
                  </a:lnTo>
                  <a:lnTo>
                    <a:pt x="97154" y="0"/>
                  </a:lnTo>
                  <a:lnTo>
                    <a:pt x="2223389" y="0"/>
                  </a:lnTo>
                  <a:lnTo>
                    <a:pt x="2261233" y="7625"/>
                  </a:lnTo>
                  <a:lnTo>
                    <a:pt x="2292111" y="28432"/>
                  </a:lnTo>
                  <a:lnTo>
                    <a:pt x="2312918" y="59310"/>
                  </a:lnTo>
                  <a:lnTo>
                    <a:pt x="2320544" y="97154"/>
                  </a:lnTo>
                  <a:lnTo>
                    <a:pt x="2320544" y="1245869"/>
                  </a:lnTo>
                  <a:lnTo>
                    <a:pt x="2312918" y="1283733"/>
                  </a:lnTo>
                  <a:lnTo>
                    <a:pt x="2292111" y="1314656"/>
                  </a:lnTo>
                  <a:lnTo>
                    <a:pt x="2261233" y="1335506"/>
                  </a:lnTo>
                  <a:lnTo>
                    <a:pt x="2223389" y="1343152"/>
                  </a:lnTo>
                  <a:lnTo>
                    <a:pt x="97154" y="1343152"/>
                  </a:lnTo>
                  <a:lnTo>
                    <a:pt x="59310" y="1335506"/>
                  </a:lnTo>
                  <a:lnTo>
                    <a:pt x="28432" y="1314656"/>
                  </a:lnTo>
                  <a:lnTo>
                    <a:pt x="7625" y="1283733"/>
                  </a:lnTo>
                  <a:lnTo>
                    <a:pt x="0" y="1245869"/>
                  </a:lnTo>
                  <a:lnTo>
                    <a:pt x="0" y="97154"/>
                  </a:lnTo>
                  <a:close/>
                </a:path>
              </a:pathLst>
            </a:custGeom>
            <a:ln w="9525">
              <a:solidFill>
                <a:srgbClr val="00000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3180905" y="2661221"/>
            <a:ext cx="2330450" cy="1353185"/>
            <a:chOff x="3180905" y="2661221"/>
            <a:chExt cx="2330450" cy="1353185"/>
          </a:xfrm>
        </p:grpSpPr>
        <p:sp>
          <p:nvSpPr>
            <p:cNvPr id="15" name="object 15"/>
            <p:cNvSpPr/>
            <p:nvPr/>
          </p:nvSpPr>
          <p:spPr>
            <a:xfrm>
              <a:off x="3185667" y="2665983"/>
              <a:ext cx="2320925" cy="1343660"/>
            </a:xfrm>
            <a:custGeom>
              <a:avLst/>
              <a:gdLst/>
              <a:ahLst/>
              <a:cxnLst/>
              <a:rect l="l" t="t" r="r" b="b"/>
              <a:pathLst>
                <a:path w="2320925" h="1343660">
                  <a:moveTo>
                    <a:pt x="2223516" y="0"/>
                  </a:moveTo>
                  <a:lnTo>
                    <a:pt x="97281" y="0"/>
                  </a:lnTo>
                  <a:lnTo>
                    <a:pt x="59418" y="7645"/>
                  </a:lnTo>
                  <a:lnTo>
                    <a:pt x="28495" y="28495"/>
                  </a:lnTo>
                  <a:lnTo>
                    <a:pt x="7645" y="59418"/>
                  </a:lnTo>
                  <a:lnTo>
                    <a:pt x="0" y="97281"/>
                  </a:lnTo>
                  <a:lnTo>
                    <a:pt x="0" y="1245870"/>
                  </a:lnTo>
                  <a:lnTo>
                    <a:pt x="7645" y="1283733"/>
                  </a:lnTo>
                  <a:lnTo>
                    <a:pt x="28495" y="1314656"/>
                  </a:lnTo>
                  <a:lnTo>
                    <a:pt x="59418" y="1335506"/>
                  </a:lnTo>
                  <a:lnTo>
                    <a:pt x="97281" y="1343152"/>
                  </a:lnTo>
                  <a:lnTo>
                    <a:pt x="2223516" y="1343152"/>
                  </a:lnTo>
                  <a:lnTo>
                    <a:pt x="2261360" y="1335506"/>
                  </a:lnTo>
                  <a:lnTo>
                    <a:pt x="2292238" y="1314656"/>
                  </a:lnTo>
                  <a:lnTo>
                    <a:pt x="2313045" y="1283733"/>
                  </a:lnTo>
                  <a:lnTo>
                    <a:pt x="2320671" y="1245870"/>
                  </a:lnTo>
                  <a:lnTo>
                    <a:pt x="2320671" y="97281"/>
                  </a:lnTo>
                  <a:lnTo>
                    <a:pt x="2313045" y="59418"/>
                  </a:lnTo>
                  <a:lnTo>
                    <a:pt x="2292238" y="28495"/>
                  </a:lnTo>
                  <a:lnTo>
                    <a:pt x="2261360" y="7645"/>
                  </a:lnTo>
                  <a:lnTo>
                    <a:pt x="2223516" y="0"/>
                  </a:lnTo>
                  <a:close/>
                </a:path>
              </a:pathLst>
            </a:custGeom>
            <a:solidFill>
              <a:srgbClr val="E7E6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185667" y="2665983"/>
              <a:ext cx="2320925" cy="1343660"/>
            </a:xfrm>
            <a:custGeom>
              <a:avLst/>
              <a:gdLst/>
              <a:ahLst/>
              <a:cxnLst/>
              <a:rect l="l" t="t" r="r" b="b"/>
              <a:pathLst>
                <a:path w="2320925" h="1343660">
                  <a:moveTo>
                    <a:pt x="0" y="97281"/>
                  </a:moveTo>
                  <a:lnTo>
                    <a:pt x="7645" y="59418"/>
                  </a:lnTo>
                  <a:lnTo>
                    <a:pt x="28495" y="28495"/>
                  </a:lnTo>
                  <a:lnTo>
                    <a:pt x="59418" y="7645"/>
                  </a:lnTo>
                  <a:lnTo>
                    <a:pt x="97281" y="0"/>
                  </a:lnTo>
                  <a:lnTo>
                    <a:pt x="2223516" y="0"/>
                  </a:lnTo>
                  <a:lnTo>
                    <a:pt x="2261360" y="7645"/>
                  </a:lnTo>
                  <a:lnTo>
                    <a:pt x="2292238" y="28495"/>
                  </a:lnTo>
                  <a:lnTo>
                    <a:pt x="2313045" y="59418"/>
                  </a:lnTo>
                  <a:lnTo>
                    <a:pt x="2320671" y="97281"/>
                  </a:lnTo>
                  <a:lnTo>
                    <a:pt x="2320671" y="1245870"/>
                  </a:lnTo>
                  <a:lnTo>
                    <a:pt x="2313045" y="1283733"/>
                  </a:lnTo>
                  <a:lnTo>
                    <a:pt x="2292238" y="1314656"/>
                  </a:lnTo>
                  <a:lnTo>
                    <a:pt x="2261360" y="1335506"/>
                  </a:lnTo>
                  <a:lnTo>
                    <a:pt x="2223516" y="1343152"/>
                  </a:lnTo>
                  <a:lnTo>
                    <a:pt x="97281" y="1343152"/>
                  </a:lnTo>
                  <a:lnTo>
                    <a:pt x="59418" y="1335506"/>
                  </a:lnTo>
                  <a:lnTo>
                    <a:pt x="28495" y="1314656"/>
                  </a:lnTo>
                  <a:lnTo>
                    <a:pt x="7645" y="1283733"/>
                  </a:lnTo>
                  <a:lnTo>
                    <a:pt x="0" y="1245870"/>
                  </a:lnTo>
                  <a:lnTo>
                    <a:pt x="0" y="97281"/>
                  </a:lnTo>
                  <a:close/>
                </a:path>
              </a:pathLst>
            </a:custGeom>
            <a:ln w="9525">
              <a:solidFill>
                <a:srgbClr val="00000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" name="object 17"/>
          <p:cNvGrpSpPr/>
          <p:nvPr/>
        </p:nvGrpSpPr>
        <p:grpSpPr>
          <a:xfrm>
            <a:off x="3180905" y="1120965"/>
            <a:ext cx="2330450" cy="1353185"/>
            <a:chOff x="3180905" y="1120965"/>
            <a:chExt cx="2330450" cy="1353185"/>
          </a:xfrm>
        </p:grpSpPr>
        <p:sp>
          <p:nvSpPr>
            <p:cNvPr id="18" name="object 18"/>
            <p:cNvSpPr/>
            <p:nvPr/>
          </p:nvSpPr>
          <p:spPr>
            <a:xfrm>
              <a:off x="3185667" y="1125727"/>
              <a:ext cx="2320925" cy="1343660"/>
            </a:xfrm>
            <a:custGeom>
              <a:avLst/>
              <a:gdLst/>
              <a:ahLst/>
              <a:cxnLst/>
              <a:rect l="l" t="t" r="r" b="b"/>
              <a:pathLst>
                <a:path w="2320925" h="1343660">
                  <a:moveTo>
                    <a:pt x="2223516" y="0"/>
                  </a:moveTo>
                  <a:lnTo>
                    <a:pt x="97281" y="0"/>
                  </a:lnTo>
                  <a:lnTo>
                    <a:pt x="59418" y="7645"/>
                  </a:lnTo>
                  <a:lnTo>
                    <a:pt x="28495" y="28495"/>
                  </a:lnTo>
                  <a:lnTo>
                    <a:pt x="7645" y="59418"/>
                  </a:lnTo>
                  <a:lnTo>
                    <a:pt x="0" y="97282"/>
                  </a:lnTo>
                  <a:lnTo>
                    <a:pt x="0" y="1245997"/>
                  </a:lnTo>
                  <a:lnTo>
                    <a:pt x="7645" y="1283787"/>
                  </a:lnTo>
                  <a:lnTo>
                    <a:pt x="28495" y="1314672"/>
                  </a:lnTo>
                  <a:lnTo>
                    <a:pt x="59418" y="1335508"/>
                  </a:lnTo>
                  <a:lnTo>
                    <a:pt x="97281" y="1343152"/>
                  </a:lnTo>
                  <a:lnTo>
                    <a:pt x="2223516" y="1343152"/>
                  </a:lnTo>
                  <a:lnTo>
                    <a:pt x="2261360" y="1335508"/>
                  </a:lnTo>
                  <a:lnTo>
                    <a:pt x="2292238" y="1314672"/>
                  </a:lnTo>
                  <a:lnTo>
                    <a:pt x="2313045" y="1283787"/>
                  </a:lnTo>
                  <a:lnTo>
                    <a:pt x="2320671" y="1245997"/>
                  </a:lnTo>
                  <a:lnTo>
                    <a:pt x="2320671" y="97282"/>
                  </a:lnTo>
                  <a:lnTo>
                    <a:pt x="2313045" y="59418"/>
                  </a:lnTo>
                  <a:lnTo>
                    <a:pt x="2292238" y="28495"/>
                  </a:lnTo>
                  <a:lnTo>
                    <a:pt x="2261360" y="7645"/>
                  </a:lnTo>
                  <a:lnTo>
                    <a:pt x="2223516" y="0"/>
                  </a:lnTo>
                  <a:close/>
                </a:path>
              </a:pathLst>
            </a:custGeom>
            <a:solidFill>
              <a:srgbClr val="E7E6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185667" y="1125727"/>
              <a:ext cx="2320925" cy="1343660"/>
            </a:xfrm>
            <a:custGeom>
              <a:avLst/>
              <a:gdLst/>
              <a:ahLst/>
              <a:cxnLst/>
              <a:rect l="l" t="t" r="r" b="b"/>
              <a:pathLst>
                <a:path w="2320925" h="1343660">
                  <a:moveTo>
                    <a:pt x="0" y="97282"/>
                  </a:moveTo>
                  <a:lnTo>
                    <a:pt x="7645" y="59418"/>
                  </a:lnTo>
                  <a:lnTo>
                    <a:pt x="28495" y="28495"/>
                  </a:lnTo>
                  <a:lnTo>
                    <a:pt x="59418" y="7645"/>
                  </a:lnTo>
                  <a:lnTo>
                    <a:pt x="97281" y="0"/>
                  </a:lnTo>
                  <a:lnTo>
                    <a:pt x="2223516" y="0"/>
                  </a:lnTo>
                  <a:lnTo>
                    <a:pt x="2261360" y="7645"/>
                  </a:lnTo>
                  <a:lnTo>
                    <a:pt x="2292238" y="28495"/>
                  </a:lnTo>
                  <a:lnTo>
                    <a:pt x="2313045" y="59418"/>
                  </a:lnTo>
                  <a:lnTo>
                    <a:pt x="2320671" y="97282"/>
                  </a:lnTo>
                  <a:lnTo>
                    <a:pt x="2320671" y="1245997"/>
                  </a:lnTo>
                  <a:lnTo>
                    <a:pt x="2313045" y="1283787"/>
                  </a:lnTo>
                  <a:lnTo>
                    <a:pt x="2292238" y="1314672"/>
                  </a:lnTo>
                  <a:lnTo>
                    <a:pt x="2261360" y="1335508"/>
                  </a:lnTo>
                  <a:lnTo>
                    <a:pt x="2223516" y="1343152"/>
                  </a:lnTo>
                  <a:lnTo>
                    <a:pt x="97281" y="1343152"/>
                  </a:lnTo>
                  <a:lnTo>
                    <a:pt x="59418" y="1335508"/>
                  </a:lnTo>
                  <a:lnTo>
                    <a:pt x="28495" y="1314672"/>
                  </a:lnTo>
                  <a:lnTo>
                    <a:pt x="7645" y="1283787"/>
                  </a:lnTo>
                  <a:lnTo>
                    <a:pt x="0" y="1245997"/>
                  </a:lnTo>
                  <a:lnTo>
                    <a:pt x="0" y="97282"/>
                  </a:lnTo>
                  <a:close/>
                </a:path>
              </a:pathLst>
            </a:custGeom>
            <a:ln w="9525">
              <a:solidFill>
                <a:srgbClr val="00000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647636" y="1120965"/>
            <a:ext cx="2330450" cy="1353185"/>
            <a:chOff x="647636" y="1120965"/>
            <a:chExt cx="2330450" cy="1353185"/>
          </a:xfrm>
        </p:grpSpPr>
        <p:sp>
          <p:nvSpPr>
            <p:cNvPr id="21" name="object 21"/>
            <p:cNvSpPr/>
            <p:nvPr/>
          </p:nvSpPr>
          <p:spPr>
            <a:xfrm>
              <a:off x="652398" y="1125727"/>
              <a:ext cx="2320925" cy="1343660"/>
            </a:xfrm>
            <a:custGeom>
              <a:avLst/>
              <a:gdLst/>
              <a:ahLst/>
              <a:cxnLst/>
              <a:rect l="l" t="t" r="r" b="b"/>
              <a:pathLst>
                <a:path w="2320925" h="1343660">
                  <a:moveTo>
                    <a:pt x="2223389" y="0"/>
                  </a:moveTo>
                  <a:lnTo>
                    <a:pt x="97231" y="0"/>
                  </a:lnTo>
                  <a:lnTo>
                    <a:pt x="59385" y="7645"/>
                  </a:lnTo>
                  <a:lnTo>
                    <a:pt x="28479" y="28495"/>
                  </a:lnTo>
                  <a:lnTo>
                    <a:pt x="7641" y="59418"/>
                  </a:lnTo>
                  <a:lnTo>
                    <a:pt x="0" y="97282"/>
                  </a:lnTo>
                  <a:lnTo>
                    <a:pt x="0" y="1245997"/>
                  </a:lnTo>
                  <a:lnTo>
                    <a:pt x="7641" y="1283787"/>
                  </a:lnTo>
                  <a:lnTo>
                    <a:pt x="28479" y="1314672"/>
                  </a:lnTo>
                  <a:lnTo>
                    <a:pt x="59385" y="1335508"/>
                  </a:lnTo>
                  <a:lnTo>
                    <a:pt x="97231" y="1343152"/>
                  </a:lnTo>
                  <a:lnTo>
                    <a:pt x="2223389" y="1343152"/>
                  </a:lnTo>
                  <a:lnTo>
                    <a:pt x="2261252" y="1335508"/>
                  </a:lnTo>
                  <a:lnTo>
                    <a:pt x="2292175" y="1314672"/>
                  </a:lnTo>
                  <a:lnTo>
                    <a:pt x="2313025" y="1283787"/>
                  </a:lnTo>
                  <a:lnTo>
                    <a:pt x="2320671" y="1245997"/>
                  </a:lnTo>
                  <a:lnTo>
                    <a:pt x="2320671" y="97282"/>
                  </a:lnTo>
                  <a:lnTo>
                    <a:pt x="2313025" y="59418"/>
                  </a:lnTo>
                  <a:lnTo>
                    <a:pt x="2292175" y="28495"/>
                  </a:lnTo>
                  <a:lnTo>
                    <a:pt x="2261252" y="7645"/>
                  </a:lnTo>
                  <a:lnTo>
                    <a:pt x="2223389" y="0"/>
                  </a:lnTo>
                  <a:close/>
                </a:path>
              </a:pathLst>
            </a:custGeom>
            <a:solidFill>
              <a:srgbClr val="E7E6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52398" y="1125727"/>
              <a:ext cx="2320925" cy="1343660"/>
            </a:xfrm>
            <a:custGeom>
              <a:avLst/>
              <a:gdLst/>
              <a:ahLst/>
              <a:cxnLst/>
              <a:rect l="l" t="t" r="r" b="b"/>
              <a:pathLst>
                <a:path w="2320925" h="1343660">
                  <a:moveTo>
                    <a:pt x="0" y="97282"/>
                  </a:moveTo>
                  <a:lnTo>
                    <a:pt x="7641" y="59418"/>
                  </a:lnTo>
                  <a:lnTo>
                    <a:pt x="28479" y="28495"/>
                  </a:lnTo>
                  <a:lnTo>
                    <a:pt x="59385" y="7645"/>
                  </a:lnTo>
                  <a:lnTo>
                    <a:pt x="97231" y="0"/>
                  </a:lnTo>
                  <a:lnTo>
                    <a:pt x="2223389" y="0"/>
                  </a:lnTo>
                  <a:lnTo>
                    <a:pt x="2261252" y="7645"/>
                  </a:lnTo>
                  <a:lnTo>
                    <a:pt x="2292175" y="28495"/>
                  </a:lnTo>
                  <a:lnTo>
                    <a:pt x="2313025" y="59418"/>
                  </a:lnTo>
                  <a:lnTo>
                    <a:pt x="2320671" y="97282"/>
                  </a:lnTo>
                  <a:lnTo>
                    <a:pt x="2320671" y="1245997"/>
                  </a:lnTo>
                  <a:lnTo>
                    <a:pt x="2313025" y="1283787"/>
                  </a:lnTo>
                  <a:lnTo>
                    <a:pt x="2292175" y="1314672"/>
                  </a:lnTo>
                  <a:lnTo>
                    <a:pt x="2261252" y="1335508"/>
                  </a:lnTo>
                  <a:lnTo>
                    <a:pt x="2223389" y="1343152"/>
                  </a:lnTo>
                  <a:lnTo>
                    <a:pt x="97231" y="1343152"/>
                  </a:lnTo>
                  <a:lnTo>
                    <a:pt x="59385" y="1335508"/>
                  </a:lnTo>
                  <a:lnTo>
                    <a:pt x="28479" y="1314672"/>
                  </a:lnTo>
                  <a:lnTo>
                    <a:pt x="7641" y="1283787"/>
                  </a:lnTo>
                  <a:lnTo>
                    <a:pt x="0" y="1245997"/>
                  </a:lnTo>
                  <a:lnTo>
                    <a:pt x="0" y="97282"/>
                  </a:lnTo>
                  <a:close/>
                </a:path>
              </a:pathLst>
            </a:custGeom>
            <a:ln w="9525">
              <a:solidFill>
                <a:srgbClr val="00000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3" name="object 23"/>
          <p:cNvGrpSpPr/>
          <p:nvPr/>
        </p:nvGrpSpPr>
        <p:grpSpPr>
          <a:xfrm>
            <a:off x="647636" y="2661221"/>
            <a:ext cx="2330450" cy="1353185"/>
            <a:chOff x="647636" y="2661221"/>
            <a:chExt cx="2330450" cy="1353185"/>
          </a:xfrm>
        </p:grpSpPr>
        <p:sp>
          <p:nvSpPr>
            <p:cNvPr id="24" name="object 24"/>
            <p:cNvSpPr/>
            <p:nvPr/>
          </p:nvSpPr>
          <p:spPr>
            <a:xfrm>
              <a:off x="652398" y="2665983"/>
              <a:ext cx="2320925" cy="1343660"/>
            </a:xfrm>
            <a:custGeom>
              <a:avLst/>
              <a:gdLst/>
              <a:ahLst/>
              <a:cxnLst/>
              <a:rect l="l" t="t" r="r" b="b"/>
              <a:pathLst>
                <a:path w="2320925" h="1343660">
                  <a:moveTo>
                    <a:pt x="2223389" y="0"/>
                  </a:moveTo>
                  <a:lnTo>
                    <a:pt x="97231" y="0"/>
                  </a:lnTo>
                  <a:lnTo>
                    <a:pt x="59385" y="7645"/>
                  </a:lnTo>
                  <a:lnTo>
                    <a:pt x="28479" y="28495"/>
                  </a:lnTo>
                  <a:lnTo>
                    <a:pt x="7641" y="59418"/>
                  </a:lnTo>
                  <a:lnTo>
                    <a:pt x="0" y="97281"/>
                  </a:lnTo>
                  <a:lnTo>
                    <a:pt x="0" y="1245870"/>
                  </a:lnTo>
                  <a:lnTo>
                    <a:pt x="7641" y="1283733"/>
                  </a:lnTo>
                  <a:lnTo>
                    <a:pt x="28479" y="1314656"/>
                  </a:lnTo>
                  <a:lnTo>
                    <a:pt x="59385" y="1335506"/>
                  </a:lnTo>
                  <a:lnTo>
                    <a:pt x="97231" y="1343152"/>
                  </a:lnTo>
                  <a:lnTo>
                    <a:pt x="2223389" y="1343152"/>
                  </a:lnTo>
                  <a:lnTo>
                    <a:pt x="2261252" y="1335506"/>
                  </a:lnTo>
                  <a:lnTo>
                    <a:pt x="2292175" y="1314656"/>
                  </a:lnTo>
                  <a:lnTo>
                    <a:pt x="2313025" y="1283733"/>
                  </a:lnTo>
                  <a:lnTo>
                    <a:pt x="2320671" y="1245870"/>
                  </a:lnTo>
                  <a:lnTo>
                    <a:pt x="2320671" y="97281"/>
                  </a:lnTo>
                  <a:lnTo>
                    <a:pt x="2313025" y="59418"/>
                  </a:lnTo>
                  <a:lnTo>
                    <a:pt x="2292175" y="28495"/>
                  </a:lnTo>
                  <a:lnTo>
                    <a:pt x="2261252" y="7645"/>
                  </a:lnTo>
                  <a:lnTo>
                    <a:pt x="2223389" y="0"/>
                  </a:lnTo>
                  <a:close/>
                </a:path>
              </a:pathLst>
            </a:custGeom>
            <a:solidFill>
              <a:srgbClr val="E7E6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652398" y="2665983"/>
              <a:ext cx="2320925" cy="1343660"/>
            </a:xfrm>
            <a:custGeom>
              <a:avLst/>
              <a:gdLst/>
              <a:ahLst/>
              <a:cxnLst/>
              <a:rect l="l" t="t" r="r" b="b"/>
              <a:pathLst>
                <a:path w="2320925" h="1343660">
                  <a:moveTo>
                    <a:pt x="0" y="97281"/>
                  </a:moveTo>
                  <a:lnTo>
                    <a:pt x="7641" y="59418"/>
                  </a:lnTo>
                  <a:lnTo>
                    <a:pt x="28479" y="28495"/>
                  </a:lnTo>
                  <a:lnTo>
                    <a:pt x="59385" y="7645"/>
                  </a:lnTo>
                  <a:lnTo>
                    <a:pt x="97231" y="0"/>
                  </a:lnTo>
                  <a:lnTo>
                    <a:pt x="2223389" y="0"/>
                  </a:lnTo>
                  <a:lnTo>
                    <a:pt x="2261252" y="7645"/>
                  </a:lnTo>
                  <a:lnTo>
                    <a:pt x="2292175" y="28495"/>
                  </a:lnTo>
                  <a:lnTo>
                    <a:pt x="2313025" y="59418"/>
                  </a:lnTo>
                  <a:lnTo>
                    <a:pt x="2320671" y="97281"/>
                  </a:lnTo>
                  <a:lnTo>
                    <a:pt x="2320671" y="1245870"/>
                  </a:lnTo>
                  <a:lnTo>
                    <a:pt x="2313025" y="1283733"/>
                  </a:lnTo>
                  <a:lnTo>
                    <a:pt x="2292175" y="1314656"/>
                  </a:lnTo>
                  <a:lnTo>
                    <a:pt x="2261252" y="1335506"/>
                  </a:lnTo>
                  <a:lnTo>
                    <a:pt x="2223389" y="1343152"/>
                  </a:lnTo>
                  <a:lnTo>
                    <a:pt x="97231" y="1343152"/>
                  </a:lnTo>
                  <a:lnTo>
                    <a:pt x="59385" y="1335506"/>
                  </a:lnTo>
                  <a:lnTo>
                    <a:pt x="28479" y="1314656"/>
                  </a:lnTo>
                  <a:lnTo>
                    <a:pt x="7641" y="1283733"/>
                  </a:lnTo>
                  <a:lnTo>
                    <a:pt x="0" y="1245870"/>
                  </a:lnTo>
                  <a:lnTo>
                    <a:pt x="0" y="97281"/>
                  </a:lnTo>
                  <a:close/>
                </a:path>
              </a:pathLst>
            </a:custGeom>
            <a:ln w="9525">
              <a:solidFill>
                <a:srgbClr val="00000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6" name="object 26"/>
          <p:cNvGrpSpPr/>
          <p:nvPr/>
        </p:nvGrpSpPr>
        <p:grpSpPr>
          <a:xfrm>
            <a:off x="7032370" y="817562"/>
            <a:ext cx="5160010" cy="5614670"/>
            <a:chOff x="7032370" y="817562"/>
            <a:chExt cx="5160010" cy="5614670"/>
          </a:xfrm>
        </p:grpSpPr>
        <p:pic>
          <p:nvPicPr>
            <p:cNvPr id="27" name="object 2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887967" y="1167206"/>
              <a:ext cx="3304031" cy="4450461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032370" y="817562"/>
              <a:ext cx="5159629" cy="5614670"/>
            </a:xfrm>
            <a:prstGeom prst="rect">
              <a:avLst/>
            </a:prstGeom>
          </p:spPr>
        </p:pic>
      </p:grpSp>
      <p:grpSp>
        <p:nvGrpSpPr>
          <p:cNvPr id="33" name="object 33"/>
          <p:cNvGrpSpPr/>
          <p:nvPr/>
        </p:nvGrpSpPr>
        <p:grpSpPr>
          <a:xfrm>
            <a:off x="266395" y="122173"/>
            <a:ext cx="5937885" cy="318770"/>
            <a:chOff x="266395" y="122173"/>
            <a:chExt cx="5937885" cy="318770"/>
          </a:xfrm>
        </p:grpSpPr>
        <p:pic>
          <p:nvPicPr>
            <p:cNvPr id="34" name="object 3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66395" y="122173"/>
              <a:ext cx="803046" cy="318515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68679" y="122173"/>
              <a:ext cx="216407" cy="318515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76884" y="122173"/>
              <a:ext cx="965606" cy="318515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781556" y="122173"/>
              <a:ext cx="2040508" cy="318515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636518" y="122173"/>
              <a:ext cx="2567178" cy="318515"/>
            </a:xfrm>
            <a:prstGeom prst="rect">
              <a:avLst/>
            </a:prstGeom>
          </p:spPr>
        </p:pic>
      </p:grpSp>
      <p:pic>
        <p:nvPicPr>
          <p:cNvPr id="39" name="object 3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0976385" y="111838"/>
            <a:ext cx="899399" cy="314803"/>
          </a:xfrm>
          <a:prstGeom prst="rect">
            <a:avLst/>
          </a:prstGeom>
        </p:spPr>
      </p:pic>
      <p:sp>
        <p:nvSpPr>
          <p:cNvPr id="40" name="object 40"/>
          <p:cNvSpPr/>
          <p:nvPr/>
        </p:nvSpPr>
        <p:spPr>
          <a:xfrm>
            <a:off x="652398" y="5972619"/>
            <a:ext cx="6186170" cy="0"/>
          </a:xfrm>
          <a:custGeom>
            <a:avLst/>
            <a:gdLst/>
            <a:ahLst/>
            <a:cxnLst/>
            <a:rect l="l" t="t" r="r" b="b"/>
            <a:pathLst>
              <a:path w="6186170">
                <a:moveTo>
                  <a:pt x="0" y="0"/>
                </a:moveTo>
                <a:lnTo>
                  <a:pt x="6186043" y="0"/>
                </a:lnTo>
              </a:path>
            </a:pathLst>
          </a:custGeom>
          <a:ln w="19050">
            <a:solidFill>
              <a:srgbClr val="F95F0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1" name="object 41"/>
          <p:cNvGrpSpPr/>
          <p:nvPr/>
        </p:nvGrpSpPr>
        <p:grpSpPr>
          <a:xfrm>
            <a:off x="5855208" y="2786507"/>
            <a:ext cx="1442085" cy="158750"/>
            <a:chOff x="5855208" y="2786507"/>
            <a:chExt cx="1442085" cy="158750"/>
          </a:xfrm>
        </p:grpSpPr>
        <p:pic>
          <p:nvPicPr>
            <p:cNvPr id="42" name="object 4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855208" y="2786507"/>
              <a:ext cx="404367" cy="158496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158484" y="2786507"/>
              <a:ext cx="124967" cy="158496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221222" y="2786507"/>
              <a:ext cx="471830" cy="158496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614414" y="2786507"/>
              <a:ext cx="682751" cy="158496"/>
            </a:xfrm>
            <a:prstGeom prst="rect">
              <a:avLst/>
            </a:prstGeom>
          </p:spPr>
        </p:pic>
      </p:grpSp>
      <p:pic>
        <p:nvPicPr>
          <p:cNvPr id="46" name="object 46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844905" y="1245997"/>
            <a:ext cx="1308354" cy="158496"/>
          </a:xfrm>
          <a:prstGeom prst="rect">
            <a:avLst/>
          </a:prstGeom>
        </p:spPr>
      </p:pic>
      <p:pic>
        <p:nvPicPr>
          <p:cNvPr id="47" name="object 47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3378453" y="1245997"/>
            <a:ext cx="1082649" cy="158496"/>
          </a:xfrm>
          <a:prstGeom prst="rect">
            <a:avLst/>
          </a:prstGeom>
        </p:spPr>
      </p:pic>
      <p:grpSp>
        <p:nvGrpSpPr>
          <p:cNvPr id="48" name="object 48"/>
          <p:cNvGrpSpPr/>
          <p:nvPr/>
        </p:nvGrpSpPr>
        <p:grpSpPr>
          <a:xfrm>
            <a:off x="837895" y="2786507"/>
            <a:ext cx="1546860" cy="158750"/>
            <a:chOff x="837895" y="2786507"/>
            <a:chExt cx="1546860" cy="158750"/>
          </a:xfrm>
        </p:grpSpPr>
        <p:pic>
          <p:nvPicPr>
            <p:cNvPr id="49" name="object 49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37895" y="2786507"/>
              <a:ext cx="1039088" cy="158496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790445" y="2786507"/>
              <a:ext cx="371551" cy="158496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2093975" y="2786507"/>
              <a:ext cx="290322" cy="158496"/>
            </a:xfrm>
            <a:prstGeom prst="rect">
              <a:avLst/>
            </a:prstGeom>
          </p:spPr>
        </p:pic>
      </p:grpSp>
      <p:pic>
        <p:nvPicPr>
          <p:cNvPr id="52" name="object 52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3378453" y="2786507"/>
            <a:ext cx="1517523" cy="158496"/>
          </a:xfrm>
          <a:prstGeom prst="rect">
            <a:avLst/>
          </a:prstGeom>
        </p:spPr>
      </p:pic>
      <p:pic>
        <p:nvPicPr>
          <p:cNvPr id="53" name="object 53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844905" y="4326890"/>
            <a:ext cx="1678177" cy="158495"/>
          </a:xfrm>
          <a:prstGeom prst="rect">
            <a:avLst/>
          </a:prstGeom>
        </p:spPr>
      </p:pic>
      <p:pic>
        <p:nvPicPr>
          <p:cNvPr id="54" name="object 54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5924041" y="1252982"/>
            <a:ext cx="1370711" cy="158496"/>
          </a:xfrm>
          <a:prstGeom prst="rect">
            <a:avLst/>
          </a:prstGeom>
        </p:spPr>
      </p:pic>
      <p:pic>
        <p:nvPicPr>
          <p:cNvPr id="55" name="object 55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764895" y="4410684"/>
            <a:ext cx="405155" cy="405155"/>
          </a:xfrm>
          <a:prstGeom prst="rect">
            <a:avLst/>
          </a:prstGeom>
        </p:spPr>
      </p:pic>
      <p:pic>
        <p:nvPicPr>
          <p:cNvPr id="56" name="object 56"/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1259344" y="4547287"/>
            <a:ext cx="446595" cy="116533"/>
          </a:xfrm>
          <a:prstGeom prst="rect">
            <a:avLst/>
          </a:prstGeom>
        </p:spPr>
      </p:pic>
      <p:pic>
        <p:nvPicPr>
          <p:cNvPr id="57" name="object 57"/>
          <p:cNvPicPr/>
          <p:nvPr/>
        </p:nvPicPr>
        <p:blipFill>
          <a:blip r:embed="rId24" cstate="print"/>
          <a:stretch>
            <a:fillRect/>
          </a:stretch>
        </p:blipFill>
        <p:spPr>
          <a:xfrm>
            <a:off x="2694939" y="4895303"/>
            <a:ext cx="281343" cy="281343"/>
          </a:xfrm>
          <a:prstGeom prst="rect">
            <a:avLst/>
          </a:prstGeom>
        </p:spPr>
      </p:pic>
      <p:grpSp>
        <p:nvGrpSpPr>
          <p:cNvPr id="58" name="object 58"/>
          <p:cNvGrpSpPr/>
          <p:nvPr/>
        </p:nvGrpSpPr>
        <p:grpSpPr>
          <a:xfrm>
            <a:off x="759383" y="4718558"/>
            <a:ext cx="922019" cy="200025"/>
            <a:chOff x="759383" y="4718558"/>
            <a:chExt cx="922019" cy="200025"/>
          </a:xfrm>
        </p:grpSpPr>
        <p:pic>
          <p:nvPicPr>
            <p:cNvPr id="59" name="object 59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759383" y="4774582"/>
              <a:ext cx="491477" cy="79865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281683" y="4718558"/>
              <a:ext cx="399300" cy="199644"/>
            </a:xfrm>
            <a:prstGeom prst="rect">
              <a:avLst/>
            </a:prstGeom>
          </p:spPr>
        </p:pic>
      </p:grpSp>
      <p:pic>
        <p:nvPicPr>
          <p:cNvPr id="61" name="object 61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734898" y="5166524"/>
            <a:ext cx="435127" cy="207987"/>
          </a:xfrm>
          <a:prstGeom prst="rect">
            <a:avLst/>
          </a:prstGeom>
        </p:spPr>
      </p:pic>
      <p:pic>
        <p:nvPicPr>
          <p:cNvPr id="62" name="object 62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1730755" y="4757244"/>
            <a:ext cx="434441" cy="106982"/>
          </a:xfrm>
          <a:prstGeom prst="rect">
            <a:avLst/>
          </a:prstGeom>
        </p:spPr>
      </p:pic>
      <p:grpSp>
        <p:nvGrpSpPr>
          <p:cNvPr id="63" name="object 63"/>
          <p:cNvGrpSpPr/>
          <p:nvPr/>
        </p:nvGrpSpPr>
        <p:grpSpPr>
          <a:xfrm>
            <a:off x="2090547" y="4658233"/>
            <a:ext cx="832485" cy="327025"/>
            <a:chOff x="2090547" y="4658233"/>
            <a:chExt cx="832485" cy="327025"/>
          </a:xfrm>
        </p:grpSpPr>
        <p:pic>
          <p:nvPicPr>
            <p:cNvPr id="64" name="object 64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773426" y="4733874"/>
              <a:ext cx="149529" cy="149529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090547" y="4658233"/>
              <a:ext cx="737311" cy="326898"/>
            </a:xfrm>
            <a:prstGeom prst="rect">
              <a:avLst/>
            </a:prstGeom>
          </p:spPr>
        </p:pic>
      </p:grpSp>
      <p:pic>
        <p:nvPicPr>
          <p:cNvPr id="66" name="object 66"/>
          <p:cNvPicPr/>
          <p:nvPr/>
        </p:nvPicPr>
        <p:blipFill>
          <a:blip r:embed="rId31" cstate="print"/>
          <a:stretch>
            <a:fillRect/>
          </a:stretch>
        </p:blipFill>
        <p:spPr>
          <a:xfrm>
            <a:off x="738238" y="4877269"/>
            <a:ext cx="488683" cy="325793"/>
          </a:xfrm>
          <a:prstGeom prst="rect">
            <a:avLst/>
          </a:prstGeom>
        </p:spPr>
      </p:pic>
      <p:pic>
        <p:nvPicPr>
          <p:cNvPr id="75" name="object 75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6409816" y="1684286"/>
            <a:ext cx="407974" cy="128511"/>
          </a:xfrm>
          <a:prstGeom prst="rect">
            <a:avLst/>
          </a:prstGeom>
        </p:spPr>
      </p:pic>
      <p:pic>
        <p:nvPicPr>
          <p:cNvPr id="76" name="object 76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5665978" y="2080590"/>
            <a:ext cx="850455" cy="264591"/>
          </a:xfrm>
          <a:prstGeom prst="rect">
            <a:avLst/>
          </a:prstGeom>
        </p:spPr>
      </p:pic>
      <p:pic>
        <p:nvPicPr>
          <p:cNvPr id="77" name="object 77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5788533" y="1589392"/>
            <a:ext cx="568058" cy="295414"/>
          </a:xfrm>
          <a:prstGeom prst="rect">
            <a:avLst/>
          </a:prstGeom>
        </p:spPr>
      </p:pic>
      <p:grpSp>
        <p:nvGrpSpPr>
          <p:cNvPr id="78" name="object 78"/>
          <p:cNvGrpSpPr/>
          <p:nvPr/>
        </p:nvGrpSpPr>
        <p:grpSpPr>
          <a:xfrm>
            <a:off x="1220381" y="4887150"/>
            <a:ext cx="1512570" cy="314960"/>
            <a:chOff x="1220381" y="4887150"/>
            <a:chExt cx="1512570" cy="314960"/>
          </a:xfrm>
        </p:grpSpPr>
        <p:pic>
          <p:nvPicPr>
            <p:cNvPr id="79" name="object 79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220381" y="4936426"/>
              <a:ext cx="594398" cy="245681"/>
            </a:xfrm>
            <a:prstGeom prst="rect">
              <a:avLst/>
            </a:prstGeom>
          </p:spPr>
        </p:pic>
        <p:pic>
          <p:nvPicPr>
            <p:cNvPr id="80" name="object 80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822958" y="4979986"/>
              <a:ext cx="478485" cy="120460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2297049" y="4887150"/>
              <a:ext cx="435482" cy="314515"/>
            </a:xfrm>
            <a:prstGeom prst="rect">
              <a:avLst/>
            </a:prstGeom>
          </p:spPr>
        </p:pic>
      </p:grpSp>
      <p:pic>
        <p:nvPicPr>
          <p:cNvPr id="82" name="object 82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5818251" y="1476424"/>
            <a:ext cx="909853" cy="92406"/>
          </a:xfrm>
          <a:prstGeom prst="rect">
            <a:avLst/>
          </a:prstGeom>
        </p:spPr>
      </p:pic>
      <p:grpSp>
        <p:nvGrpSpPr>
          <p:cNvPr id="83" name="object 83"/>
          <p:cNvGrpSpPr/>
          <p:nvPr/>
        </p:nvGrpSpPr>
        <p:grpSpPr>
          <a:xfrm>
            <a:off x="5746496" y="1851660"/>
            <a:ext cx="1054100" cy="267335"/>
            <a:chOff x="5746496" y="1851660"/>
            <a:chExt cx="1054100" cy="267335"/>
          </a:xfrm>
        </p:grpSpPr>
        <p:pic>
          <p:nvPicPr>
            <p:cNvPr id="84" name="object 84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6330315" y="1898307"/>
              <a:ext cx="470268" cy="203669"/>
            </a:xfrm>
            <a:prstGeom prst="rect">
              <a:avLst/>
            </a:prstGeom>
          </p:spPr>
        </p:pic>
        <p:pic>
          <p:nvPicPr>
            <p:cNvPr id="85" name="object 85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5746496" y="1851660"/>
              <a:ext cx="550583" cy="266953"/>
            </a:xfrm>
            <a:prstGeom prst="rect">
              <a:avLst/>
            </a:prstGeom>
          </p:spPr>
        </p:pic>
      </p:grpSp>
      <p:grpSp>
        <p:nvGrpSpPr>
          <p:cNvPr id="86" name="object 86"/>
          <p:cNvGrpSpPr/>
          <p:nvPr/>
        </p:nvGrpSpPr>
        <p:grpSpPr>
          <a:xfrm>
            <a:off x="6790435" y="1470842"/>
            <a:ext cx="1264285" cy="565785"/>
            <a:chOff x="6790435" y="1470842"/>
            <a:chExt cx="1264285" cy="565785"/>
          </a:xfrm>
        </p:grpSpPr>
        <p:pic>
          <p:nvPicPr>
            <p:cNvPr id="87" name="object 87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7257160" y="1620519"/>
              <a:ext cx="797369" cy="286512"/>
            </a:xfrm>
            <a:prstGeom prst="rect">
              <a:avLst/>
            </a:prstGeom>
          </p:spPr>
        </p:pic>
        <p:pic>
          <p:nvPicPr>
            <p:cNvPr id="88" name="object 88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6906005" y="1582826"/>
              <a:ext cx="316204" cy="316204"/>
            </a:xfrm>
            <a:prstGeom prst="rect">
              <a:avLst/>
            </a:prstGeom>
          </p:spPr>
        </p:pic>
        <p:pic>
          <p:nvPicPr>
            <p:cNvPr id="89" name="object 89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6934580" y="1940567"/>
              <a:ext cx="280898" cy="95496"/>
            </a:xfrm>
            <a:prstGeom prst="rect">
              <a:avLst/>
            </a:prstGeom>
          </p:spPr>
        </p:pic>
        <p:pic>
          <p:nvPicPr>
            <p:cNvPr id="90" name="object 90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6790435" y="1470842"/>
              <a:ext cx="393598" cy="102941"/>
            </a:xfrm>
            <a:prstGeom prst="rect">
              <a:avLst/>
            </a:prstGeom>
          </p:spPr>
        </p:pic>
      </p:grpSp>
      <p:grpSp>
        <p:nvGrpSpPr>
          <p:cNvPr id="91" name="object 91"/>
          <p:cNvGrpSpPr/>
          <p:nvPr/>
        </p:nvGrpSpPr>
        <p:grpSpPr>
          <a:xfrm>
            <a:off x="3186366" y="4201477"/>
            <a:ext cx="2330450" cy="1353185"/>
            <a:chOff x="3186366" y="4201477"/>
            <a:chExt cx="2330450" cy="1353185"/>
          </a:xfrm>
        </p:grpSpPr>
        <p:sp>
          <p:nvSpPr>
            <p:cNvPr id="92" name="object 92"/>
            <p:cNvSpPr/>
            <p:nvPr/>
          </p:nvSpPr>
          <p:spPr>
            <a:xfrm>
              <a:off x="3191129" y="4206240"/>
              <a:ext cx="2320925" cy="1343660"/>
            </a:xfrm>
            <a:custGeom>
              <a:avLst/>
              <a:gdLst/>
              <a:ahLst/>
              <a:cxnLst/>
              <a:rect l="l" t="t" r="r" b="b"/>
              <a:pathLst>
                <a:path w="2320925" h="1343660">
                  <a:moveTo>
                    <a:pt x="2223388" y="0"/>
                  </a:moveTo>
                  <a:lnTo>
                    <a:pt x="97155" y="0"/>
                  </a:lnTo>
                  <a:lnTo>
                    <a:pt x="59310" y="7643"/>
                  </a:lnTo>
                  <a:lnTo>
                    <a:pt x="28432" y="28479"/>
                  </a:lnTo>
                  <a:lnTo>
                    <a:pt x="7625" y="59364"/>
                  </a:lnTo>
                  <a:lnTo>
                    <a:pt x="0" y="97155"/>
                  </a:lnTo>
                  <a:lnTo>
                    <a:pt x="0" y="1245870"/>
                  </a:lnTo>
                  <a:lnTo>
                    <a:pt x="7625" y="1283733"/>
                  </a:lnTo>
                  <a:lnTo>
                    <a:pt x="28432" y="1314656"/>
                  </a:lnTo>
                  <a:lnTo>
                    <a:pt x="59310" y="1335506"/>
                  </a:lnTo>
                  <a:lnTo>
                    <a:pt x="97155" y="1343152"/>
                  </a:lnTo>
                  <a:lnTo>
                    <a:pt x="2223388" y="1343152"/>
                  </a:lnTo>
                  <a:lnTo>
                    <a:pt x="2261233" y="1335506"/>
                  </a:lnTo>
                  <a:lnTo>
                    <a:pt x="2292111" y="1314656"/>
                  </a:lnTo>
                  <a:lnTo>
                    <a:pt x="2312918" y="1283733"/>
                  </a:lnTo>
                  <a:lnTo>
                    <a:pt x="2320544" y="1245870"/>
                  </a:lnTo>
                  <a:lnTo>
                    <a:pt x="2320544" y="97155"/>
                  </a:lnTo>
                  <a:lnTo>
                    <a:pt x="2312918" y="59364"/>
                  </a:lnTo>
                  <a:lnTo>
                    <a:pt x="2292111" y="28479"/>
                  </a:lnTo>
                  <a:lnTo>
                    <a:pt x="2261233" y="7643"/>
                  </a:lnTo>
                  <a:lnTo>
                    <a:pt x="2223388" y="0"/>
                  </a:lnTo>
                  <a:close/>
                </a:path>
              </a:pathLst>
            </a:custGeom>
            <a:solidFill>
              <a:srgbClr val="E7E6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93"/>
            <p:cNvSpPr/>
            <p:nvPr/>
          </p:nvSpPr>
          <p:spPr>
            <a:xfrm>
              <a:off x="3191129" y="4206240"/>
              <a:ext cx="2320925" cy="1343660"/>
            </a:xfrm>
            <a:custGeom>
              <a:avLst/>
              <a:gdLst/>
              <a:ahLst/>
              <a:cxnLst/>
              <a:rect l="l" t="t" r="r" b="b"/>
              <a:pathLst>
                <a:path w="2320925" h="1343660">
                  <a:moveTo>
                    <a:pt x="0" y="97155"/>
                  </a:moveTo>
                  <a:lnTo>
                    <a:pt x="7625" y="59364"/>
                  </a:lnTo>
                  <a:lnTo>
                    <a:pt x="28432" y="28479"/>
                  </a:lnTo>
                  <a:lnTo>
                    <a:pt x="59310" y="7643"/>
                  </a:lnTo>
                  <a:lnTo>
                    <a:pt x="97155" y="0"/>
                  </a:lnTo>
                  <a:lnTo>
                    <a:pt x="2223388" y="0"/>
                  </a:lnTo>
                  <a:lnTo>
                    <a:pt x="2261233" y="7643"/>
                  </a:lnTo>
                  <a:lnTo>
                    <a:pt x="2292111" y="28479"/>
                  </a:lnTo>
                  <a:lnTo>
                    <a:pt x="2312918" y="59364"/>
                  </a:lnTo>
                  <a:lnTo>
                    <a:pt x="2320544" y="97155"/>
                  </a:lnTo>
                  <a:lnTo>
                    <a:pt x="2320544" y="1245870"/>
                  </a:lnTo>
                  <a:lnTo>
                    <a:pt x="2312918" y="1283733"/>
                  </a:lnTo>
                  <a:lnTo>
                    <a:pt x="2292111" y="1314656"/>
                  </a:lnTo>
                  <a:lnTo>
                    <a:pt x="2261233" y="1335506"/>
                  </a:lnTo>
                  <a:lnTo>
                    <a:pt x="2223388" y="1343152"/>
                  </a:lnTo>
                  <a:lnTo>
                    <a:pt x="97155" y="1343152"/>
                  </a:lnTo>
                  <a:lnTo>
                    <a:pt x="59310" y="1335506"/>
                  </a:lnTo>
                  <a:lnTo>
                    <a:pt x="28432" y="1314656"/>
                  </a:lnTo>
                  <a:lnTo>
                    <a:pt x="7625" y="1283733"/>
                  </a:lnTo>
                  <a:lnTo>
                    <a:pt x="0" y="1245870"/>
                  </a:lnTo>
                  <a:lnTo>
                    <a:pt x="0" y="97155"/>
                  </a:lnTo>
                  <a:close/>
                </a:path>
              </a:pathLst>
            </a:custGeom>
            <a:ln w="9525">
              <a:solidFill>
                <a:srgbClr val="00000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4" name="object 94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3358007" y="4326890"/>
              <a:ext cx="1984883" cy="158495"/>
            </a:xfrm>
            <a:prstGeom prst="rect">
              <a:avLst/>
            </a:prstGeom>
          </p:spPr>
        </p:pic>
      </p:grpSp>
      <p:pic>
        <p:nvPicPr>
          <p:cNvPr id="95" name="object 95"/>
          <p:cNvPicPr/>
          <p:nvPr/>
        </p:nvPicPr>
        <p:blipFill>
          <a:blip r:embed="rId46" cstate="print"/>
          <a:stretch>
            <a:fillRect/>
          </a:stretch>
        </p:blipFill>
        <p:spPr>
          <a:xfrm>
            <a:off x="5849111" y="4338828"/>
            <a:ext cx="1590420" cy="158495"/>
          </a:xfrm>
          <a:prstGeom prst="rect">
            <a:avLst/>
          </a:prstGeom>
        </p:spPr>
      </p:pic>
      <p:sp>
        <p:nvSpPr>
          <p:cNvPr id="96" name="object 96"/>
          <p:cNvSpPr txBox="1"/>
          <p:nvPr/>
        </p:nvSpPr>
        <p:spPr>
          <a:xfrm>
            <a:off x="5823584" y="4504385"/>
            <a:ext cx="1646555" cy="8013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84785" indent="-172720">
              <a:lnSpc>
                <a:spcPts val="1135"/>
              </a:lnSpc>
              <a:spcBef>
                <a:spcPts val="105"/>
              </a:spcBef>
              <a:buClr>
                <a:srgbClr val="F95F04"/>
              </a:buClr>
              <a:buFont typeface="Arial MT"/>
              <a:buChar char="•"/>
              <a:tabLst>
                <a:tab pos="185420" algn="l"/>
              </a:tabLst>
            </a:pP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Размещение</a:t>
            </a:r>
            <a:r>
              <a:rPr sz="1050" spc="-50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по</a:t>
            </a:r>
            <a:r>
              <a:rPr sz="1050" spc="-30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050" spc="-5" dirty="0">
                <a:solidFill>
                  <a:srgbClr val="333E47"/>
                </a:solidFill>
                <a:latin typeface="Calibri"/>
                <a:cs typeface="Calibri"/>
              </a:rPr>
              <a:t>моделям</a:t>
            </a:r>
            <a:endParaRPr sz="1050">
              <a:latin typeface="Calibri"/>
              <a:cs typeface="Calibri"/>
            </a:endParaRPr>
          </a:p>
          <a:p>
            <a:pPr marL="184785">
              <a:lnSpc>
                <a:spcPts val="1135"/>
              </a:lnSpc>
            </a:pPr>
            <a:r>
              <a:rPr sz="1050" spc="-5" dirty="0">
                <a:solidFill>
                  <a:srgbClr val="333E47"/>
                </a:solidFill>
                <a:latin typeface="Calibri"/>
                <a:cs typeface="Calibri"/>
              </a:rPr>
              <a:t>On-Premise,</a:t>
            </a:r>
            <a:r>
              <a:rPr sz="1050" spc="-3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SaaS и</a:t>
            </a:r>
            <a:r>
              <a:rPr sz="1050" spc="-30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050" spc="-5" dirty="0">
                <a:solidFill>
                  <a:srgbClr val="333E47"/>
                </a:solidFill>
                <a:latin typeface="Calibri"/>
                <a:cs typeface="Calibri"/>
              </a:rPr>
              <a:t>Edge</a:t>
            </a:r>
            <a:endParaRPr sz="1050">
              <a:latin typeface="Calibri"/>
              <a:cs typeface="Calibri"/>
            </a:endParaRPr>
          </a:p>
          <a:p>
            <a:pPr marL="184785" marR="220345" indent="-172720">
              <a:lnSpc>
                <a:spcPts val="1010"/>
              </a:lnSpc>
              <a:spcBef>
                <a:spcPts val="390"/>
              </a:spcBef>
              <a:buClr>
                <a:srgbClr val="F95F04"/>
              </a:buClr>
              <a:buFont typeface="Arial MT"/>
              <a:buChar char="•"/>
              <a:tabLst>
                <a:tab pos="185420" algn="l"/>
              </a:tabLst>
            </a:pPr>
            <a:r>
              <a:rPr sz="1050" spc="5" dirty="0">
                <a:solidFill>
                  <a:srgbClr val="333E47"/>
                </a:solidFill>
                <a:latin typeface="Calibri"/>
                <a:cs typeface="Calibri"/>
              </a:rPr>
              <a:t>М</a:t>
            </a:r>
            <a:r>
              <a:rPr sz="1050" spc="-5" dirty="0">
                <a:solidFill>
                  <a:srgbClr val="333E47"/>
                </a:solidFill>
                <a:latin typeface="Calibri"/>
                <a:cs typeface="Calibri"/>
              </a:rPr>
              <a:t>а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с</a:t>
            </a:r>
            <a:r>
              <a:rPr sz="1050" spc="-5" dirty="0">
                <a:solidFill>
                  <a:srgbClr val="333E47"/>
                </a:solidFill>
                <a:latin typeface="Calibri"/>
                <a:cs typeface="Calibri"/>
              </a:rPr>
              <a:t>штаб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и</a:t>
            </a:r>
            <a:r>
              <a:rPr sz="1050" spc="-5" dirty="0">
                <a:solidFill>
                  <a:srgbClr val="333E47"/>
                </a:solidFill>
                <a:latin typeface="Calibri"/>
                <a:cs typeface="Calibri"/>
              </a:rPr>
              <a:t>р</a:t>
            </a:r>
            <a:r>
              <a:rPr sz="1050" spc="-10" dirty="0">
                <a:solidFill>
                  <a:srgbClr val="333E47"/>
                </a:solidFill>
                <a:latin typeface="Calibri"/>
                <a:cs typeface="Calibri"/>
              </a:rPr>
              <a:t>о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в</a:t>
            </a:r>
            <a:r>
              <a:rPr sz="1050" spc="-5" dirty="0">
                <a:solidFill>
                  <a:srgbClr val="333E47"/>
                </a:solidFill>
                <a:latin typeface="Calibri"/>
                <a:cs typeface="Calibri"/>
              </a:rPr>
              <a:t>а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н</a:t>
            </a:r>
            <a:r>
              <a:rPr sz="1050" spc="-10" dirty="0">
                <a:solidFill>
                  <a:srgbClr val="333E47"/>
                </a:solidFill>
                <a:latin typeface="Calibri"/>
                <a:cs typeface="Calibri"/>
              </a:rPr>
              <a:t>и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е</a:t>
            </a:r>
            <a:r>
              <a:rPr sz="1050" spc="-3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на  фе</a:t>
            </a:r>
            <a:r>
              <a:rPr sz="1050" spc="-5" dirty="0">
                <a:solidFill>
                  <a:srgbClr val="333E47"/>
                </a:solidFill>
                <a:latin typeface="Calibri"/>
                <a:cs typeface="Calibri"/>
              </a:rPr>
              <a:t>дерально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м</a:t>
            </a:r>
            <a:r>
              <a:rPr sz="1050" spc="-4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ур</a:t>
            </a:r>
            <a:r>
              <a:rPr sz="1050" spc="-5" dirty="0">
                <a:solidFill>
                  <a:srgbClr val="333E47"/>
                </a:solidFill>
                <a:latin typeface="Calibri"/>
                <a:cs typeface="Calibri"/>
              </a:rPr>
              <a:t>о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вне</a:t>
            </a:r>
            <a:endParaRPr sz="1050">
              <a:latin typeface="Calibri"/>
              <a:cs typeface="Calibri"/>
            </a:endParaRPr>
          </a:p>
          <a:p>
            <a:pPr marL="184785" indent="-172720">
              <a:lnSpc>
                <a:spcPct val="100000"/>
              </a:lnSpc>
              <a:spcBef>
                <a:spcPts val="160"/>
              </a:spcBef>
              <a:buClr>
                <a:srgbClr val="F95F04"/>
              </a:buClr>
              <a:buFont typeface="Arial MT"/>
              <a:buChar char="•"/>
              <a:tabLst>
                <a:tab pos="185420" algn="l"/>
              </a:tabLst>
            </a:pP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Отказоустойчивость</a:t>
            </a:r>
            <a:endParaRPr sz="1050">
              <a:latin typeface="Calibri"/>
              <a:cs typeface="Calibri"/>
            </a:endParaRPr>
          </a:p>
        </p:txBody>
      </p:sp>
      <p:grpSp>
        <p:nvGrpSpPr>
          <p:cNvPr id="97" name="object 97"/>
          <p:cNvGrpSpPr/>
          <p:nvPr/>
        </p:nvGrpSpPr>
        <p:grpSpPr>
          <a:xfrm>
            <a:off x="1738122" y="4433696"/>
            <a:ext cx="870585" cy="336550"/>
            <a:chOff x="1738122" y="4433696"/>
            <a:chExt cx="870585" cy="336550"/>
          </a:xfrm>
        </p:grpSpPr>
        <p:pic>
          <p:nvPicPr>
            <p:cNvPr id="98" name="object 98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1738122" y="4433696"/>
              <a:ext cx="708240" cy="336042"/>
            </a:xfrm>
            <a:prstGeom prst="rect">
              <a:avLst/>
            </a:prstGeom>
          </p:spPr>
        </p:pic>
        <p:pic>
          <p:nvPicPr>
            <p:cNvPr id="99" name="object 99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2478026" y="4537168"/>
              <a:ext cx="111211" cy="108712"/>
            </a:xfrm>
            <a:prstGeom prst="rect">
              <a:avLst/>
            </a:prstGeom>
          </p:spPr>
        </p:pic>
        <p:pic>
          <p:nvPicPr>
            <p:cNvPr id="100" name="object 100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2469277" y="4587936"/>
              <a:ext cx="139062" cy="70235"/>
            </a:xfrm>
            <a:prstGeom prst="rect">
              <a:avLst/>
            </a:prstGeom>
          </p:spPr>
        </p:pic>
        <p:sp>
          <p:nvSpPr>
            <p:cNvPr id="101" name="object 101"/>
            <p:cNvSpPr/>
            <p:nvPr/>
          </p:nvSpPr>
          <p:spPr>
            <a:xfrm>
              <a:off x="2547213" y="4595685"/>
              <a:ext cx="52705" cy="50800"/>
            </a:xfrm>
            <a:custGeom>
              <a:avLst/>
              <a:gdLst/>
              <a:ahLst/>
              <a:cxnLst/>
              <a:rect l="l" t="t" r="r" b="b"/>
              <a:pathLst>
                <a:path w="52705" h="50800">
                  <a:moveTo>
                    <a:pt x="11193" y="0"/>
                  </a:moveTo>
                  <a:lnTo>
                    <a:pt x="8710" y="190"/>
                  </a:lnTo>
                  <a:lnTo>
                    <a:pt x="2636" y="7061"/>
                  </a:lnTo>
                  <a:lnTo>
                    <a:pt x="0" y="13894"/>
                  </a:lnTo>
                  <a:lnTo>
                    <a:pt x="0" y="21070"/>
                  </a:lnTo>
                  <a:lnTo>
                    <a:pt x="29187" y="50233"/>
                  </a:lnTo>
                  <a:lnTo>
                    <a:pt x="37516" y="50233"/>
                  </a:lnTo>
                  <a:lnTo>
                    <a:pt x="45386" y="46645"/>
                  </a:lnTo>
                  <a:lnTo>
                    <a:pt x="49189" y="42446"/>
                  </a:lnTo>
                  <a:lnTo>
                    <a:pt x="29187" y="42446"/>
                  </a:lnTo>
                  <a:lnTo>
                    <a:pt x="20858" y="40765"/>
                  </a:lnTo>
                  <a:lnTo>
                    <a:pt x="14044" y="36181"/>
                  </a:lnTo>
                  <a:lnTo>
                    <a:pt x="9444" y="29386"/>
                  </a:lnTo>
                  <a:lnTo>
                    <a:pt x="7755" y="21070"/>
                  </a:lnTo>
                  <a:lnTo>
                    <a:pt x="7755" y="15764"/>
                  </a:lnTo>
                  <a:lnTo>
                    <a:pt x="9703" y="10764"/>
                  </a:lnTo>
                  <a:lnTo>
                    <a:pt x="14517" y="5305"/>
                  </a:lnTo>
                  <a:lnTo>
                    <a:pt x="14402" y="2862"/>
                  </a:lnTo>
                  <a:lnTo>
                    <a:pt x="12798" y="1450"/>
                  </a:lnTo>
                  <a:lnTo>
                    <a:pt x="11193" y="0"/>
                  </a:lnTo>
                  <a:close/>
                </a:path>
                <a:path w="52705" h="50800">
                  <a:moveTo>
                    <a:pt x="48977" y="33667"/>
                  </a:moveTo>
                  <a:lnTo>
                    <a:pt x="46532" y="33820"/>
                  </a:lnTo>
                  <a:lnTo>
                    <a:pt x="41069" y="39813"/>
                  </a:lnTo>
                  <a:lnTo>
                    <a:pt x="35300" y="42446"/>
                  </a:lnTo>
                  <a:lnTo>
                    <a:pt x="49189" y="42446"/>
                  </a:lnTo>
                  <a:lnTo>
                    <a:pt x="52301" y="39011"/>
                  </a:lnTo>
                  <a:lnTo>
                    <a:pt x="52186" y="36530"/>
                  </a:lnTo>
                  <a:lnTo>
                    <a:pt x="50582" y="35079"/>
                  </a:lnTo>
                  <a:lnTo>
                    <a:pt x="48977" y="33667"/>
                  </a:lnTo>
                  <a:close/>
                </a:path>
              </a:pathLst>
            </a:custGeom>
            <a:solidFill>
              <a:srgbClr val="12253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02" name="object 102"/>
          <p:cNvPicPr/>
          <p:nvPr/>
        </p:nvPicPr>
        <p:blipFill>
          <a:blip r:embed="rId50" cstate="print"/>
          <a:stretch>
            <a:fillRect/>
          </a:stretch>
        </p:blipFill>
        <p:spPr>
          <a:xfrm>
            <a:off x="801090" y="6171996"/>
            <a:ext cx="367004" cy="348602"/>
          </a:xfrm>
          <a:prstGeom prst="rect">
            <a:avLst/>
          </a:prstGeom>
        </p:spPr>
      </p:pic>
      <p:grpSp>
        <p:nvGrpSpPr>
          <p:cNvPr id="103" name="object 103"/>
          <p:cNvGrpSpPr/>
          <p:nvPr/>
        </p:nvGrpSpPr>
        <p:grpSpPr>
          <a:xfrm>
            <a:off x="1255166" y="6220053"/>
            <a:ext cx="2470785" cy="254635"/>
            <a:chOff x="1255166" y="6220053"/>
            <a:chExt cx="2470785" cy="254635"/>
          </a:xfrm>
        </p:grpSpPr>
        <p:pic>
          <p:nvPicPr>
            <p:cNvPr id="104" name="object 104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1255166" y="6220053"/>
              <a:ext cx="2470785" cy="158800"/>
            </a:xfrm>
            <a:prstGeom prst="rect">
              <a:avLst/>
            </a:prstGeom>
          </p:spPr>
        </p:pic>
        <p:pic>
          <p:nvPicPr>
            <p:cNvPr id="105" name="object 105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1255166" y="6363004"/>
              <a:ext cx="1004925" cy="111556"/>
            </a:xfrm>
            <a:prstGeom prst="rect">
              <a:avLst/>
            </a:prstGeom>
          </p:spPr>
        </p:pic>
      </p:grpSp>
      <p:pic>
        <p:nvPicPr>
          <p:cNvPr id="106" name="object 106"/>
          <p:cNvPicPr/>
          <p:nvPr/>
        </p:nvPicPr>
        <p:blipFill>
          <a:blip r:embed="rId53" cstate="print"/>
          <a:stretch>
            <a:fillRect/>
          </a:stretch>
        </p:blipFill>
        <p:spPr>
          <a:xfrm>
            <a:off x="6471511" y="2161943"/>
            <a:ext cx="510841" cy="92123"/>
          </a:xfrm>
          <a:prstGeom prst="rect">
            <a:avLst/>
          </a:prstGeom>
        </p:spPr>
      </p:pic>
      <p:sp>
        <p:nvSpPr>
          <p:cNvPr id="107" name="object 107"/>
          <p:cNvSpPr txBox="1"/>
          <p:nvPr/>
        </p:nvSpPr>
        <p:spPr>
          <a:xfrm>
            <a:off x="2591816" y="4534280"/>
            <a:ext cx="33083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5" dirty="0">
                <a:solidFill>
                  <a:srgbClr val="333E47"/>
                </a:solidFill>
                <a:latin typeface="Segoe UI Semibold"/>
                <a:cs typeface="Segoe UI Semibold"/>
              </a:rPr>
              <a:t>sprut</a:t>
            </a:r>
            <a:r>
              <a:rPr sz="600" spc="-5" dirty="0">
                <a:solidFill>
                  <a:srgbClr val="333E47"/>
                </a:solidFill>
                <a:latin typeface="Segoe UI Light"/>
                <a:cs typeface="Segoe UI Light"/>
              </a:rPr>
              <a:t>hub</a:t>
            </a:r>
            <a:endParaRPr sz="600">
              <a:latin typeface="Segoe UI Light"/>
              <a:cs typeface="Segoe UI Light"/>
            </a:endParaRPr>
          </a:p>
        </p:txBody>
      </p:sp>
      <p:grpSp>
        <p:nvGrpSpPr>
          <p:cNvPr id="108" name="object 108"/>
          <p:cNvGrpSpPr/>
          <p:nvPr/>
        </p:nvGrpSpPr>
        <p:grpSpPr>
          <a:xfrm>
            <a:off x="10767759" y="3888615"/>
            <a:ext cx="504190" cy="504825"/>
            <a:chOff x="10767759" y="3888615"/>
            <a:chExt cx="504190" cy="504825"/>
          </a:xfrm>
        </p:grpSpPr>
        <p:sp>
          <p:nvSpPr>
            <p:cNvPr id="109" name="object 109"/>
            <p:cNvSpPr/>
            <p:nvPr/>
          </p:nvSpPr>
          <p:spPr>
            <a:xfrm>
              <a:off x="10787927" y="3908783"/>
              <a:ext cx="464184" cy="464184"/>
            </a:xfrm>
            <a:custGeom>
              <a:avLst/>
              <a:gdLst/>
              <a:ahLst/>
              <a:cxnLst/>
              <a:rect l="l" t="t" r="r" b="b"/>
              <a:pathLst>
                <a:path w="464184" h="464185">
                  <a:moveTo>
                    <a:pt x="231923" y="0"/>
                  </a:moveTo>
                  <a:lnTo>
                    <a:pt x="185183" y="4712"/>
                  </a:lnTo>
                  <a:lnTo>
                    <a:pt x="141649" y="18227"/>
                  </a:lnTo>
                  <a:lnTo>
                    <a:pt x="102253" y="39611"/>
                  </a:lnTo>
                  <a:lnTo>
                    <a:pt x="67929" y="67933"/>
                  </a:lnTo>
                  <a:lnTo>
                    <a:pt x="39609" y="102259"/>
                  </a:lnTo>
                  <a:lnTo>
                    <a:pt x="18225" y="141657"/>
                  </a:lnTo>
                  <a:lnTo>
                    <a:pt x="4711" y="185193"/>
                  </a:lnTo>
                  <a:lnTo>
                    <a:pt x="0" y="231935"/>
                  </a:lnTo>
                  <a:lnTo>
                    <a:pt x="4712" y="278679"/>
                  </a:lnTo>
                  <a:lnTo>
                    <a:pt x="18226" y="322217"/>
                  </a:lnTo>
                  <a:lnTo>
                    <a:pt x="39609" y="361615"/>
                  </a:lnTo>
                  <a:lnTo>
                    <a:pt x="67929" y="395941"/>
                  </a:lnTo>
                  <a:lnTo>
                    <a:pt x="102254" y="424262"/>
                  </a:lnTo>
                  <a:lnTo>
                    <a:pt x="141649" y="445647"/>
                  </a:lnTo>
                  <a:lnTo>
                    <a:pt x="185184" y="459161"/>
                  </a:lnTo>
                  <a:lnTo>
                    <a:pt x="231924" y="463874"/>
                  </a:lnTo>
                  <a:lnTo>
                    <a:pt x="278666" y="459161"/>
                  </a:lnTo>
                  <a:lnTo>
                    <a:pt x="322202" y="445647"/>
                  </a:lnTo>
                  <a:lnTo>
                    <a:pt x="361598" y="424262"/>
                  </a:lnTo>
                  <a:lnTo>
                    <a:pt x="395922" y="395941"/>
                  </a:lnTo>
                  <a:lnTo>
                    <a:pt x="424242" y="361615"/>
                  </a:lnTo>
                  <a:lnTo>
                    <a:pt x="445625" y="322217"/>
                  </a:lnTo>
                  <a:lnTo>
                    <a:pt x="459139" y="278679"/>
                  </a:lnTo>
                  <a:lnTo>
                    <a:pt x="463851" y="231935"/>
                  </a:lnTo>
                  <a:lnTo>
                    <a:pt x="459139" y="185193"/>
                  </a:lnTo>
                  <a:lnTo>
                    <a:pt x="445625" y="141657"/>
                  </a:lnTo>
                  <a:lnTo>
                    <a:pt x="424242" y="102259"/>
                  </a:lnTo>
                  <a:lnTo>
                    <a:pt x="395922" y="67933"/>
                  </a:lnTo>
                  <a:lnTo>
                    <a:pt x="361597" y="39611"/>
                  </a:lnTo>
                  <a:lnTo>
                    <a:pt x="322201" y="18227"/>
                  </a:lnTo>
                  <a:lnTo>
                    <a:pt x="278666" y="4712"/>
                  </a:lnTo>
                  <a:lnTo>
                    <a:pt x="23192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0" name="object 110"/>
            <p:cNvSpPr/>
            <p:nvPr/>
          </p:nvSpPr>
          <p:spPr>
            <a:xfrm>
              <a:off x="10787927" y="3908783"/>
              <a:ext cx="464184" cy="464184"/>
            </a:xfrm>
            <a:custGeom>
              <a:avLst/>
              <a:gdLst/>
              <a:ahLst/>
              <a:cxnLst/>
              <a:rect l="l" t="t" r="r" b="b"/>
              <a:pathLst>
                <a:path w="464184" h="464185">
                  <a:moveTo>
                    <a:pt x="463851" y="231935"/>
                  </a:moveTo>
                  <a:lnTo>
                    <a:pt x="459139" y="278679"/>
                  </a:lnTo>
                  <a:lnTo>
                    <a:pt x="445625" y="322217"/>
                  </a:lnTo>
                  <a:lnTo>
                    <a:pt x="424242" y="361615"/>
                  </a:lnTo>
                  <a:lnTo>
                    <a:pt x="395922" y="395941"/>
                  </a:lnTo>
                  <a:lnTo>
                    <a:pt x="361598" y="424262"/>
                  </a:lnTo>
                  <a:lnTo>
                    <a:pt x="322202" y="445647"/>
                  </a:lnTo>
                  <a:lnTo>
                    <a:pt x="278666" y="459161"/>
                  </a:lnTo>
                  <a:lnTo>
                    <a:pt x="231924" y="463874"/>
                  </a:lnTo>
                  <a:lnTo>
                    <a:pt x="185184" y="459161"/>
                  </a:lnTo>
                  <a:lnTo>
                    <a:pt x="141649" y="445647"/>
                  </a:lnTo>
                  <a:lnTo>
                    <a:pt x="102254" y="424262"/>
                  </a:lnTo>
                  <a:lnTo>
                    <a:pt x="67929" y="395941"/>
                  </a:lnTo>
                  <a:lnTo>
                    <a:pt x="39609" y="361615"/>
                  </a:lnTo>
                  <a:lnTo>
                    <a:pt x="18226" y="322217"/>
                  </a:lnTo>
                  <a:lnTo>
                    <a:pt x="4712" y="278679"/>
                  </a:lnTo>
                  <a:lnTo>
                    <a:pt x="0" y="231935"/>
                  </a:lnTo>
                  <a:lnTo>
                    <a:pt x="4711" y="185193"/>
                  </a:lnTo>
                  <a:lnTo>
                    <a:pt x="18225" y="141657"/>
                  </a:lnTo>
                  <a:lnTo>
                    <a:pt x="39609" y="102259"/>
                  </a:lnTo>
                  <a:lnTo>
                    <a:pt x="67929" y="67933"/>
                  </a:lnTo>
                  <a:lnTo>
                    <a:pt x="102253" y="39611"/>
                  </a:lnTo>
                  <a:lnTo>
                    <a:pt x="141649" y="18227"/>
                  </a:lnTo>
                  <a:lnTo>
                    <a:pt x="185183" y="4712"/>
                  </a:lnTo>
                  <a:lnTo>
                    <a:pt x="231923" y="0"/>
                  </a:lnTo>
                  <a:lnTo>
                    <a:pt x="278666" y="4712"/>
                  </a:lnTo>
                  <a:lnTo>
                    <a:pt x="322201" y="18227"/>
                  </a:lnTo>
                  <a:lnTo>
                    <a:pt x="361597" y="39611"/>
                  </a:lnTo>
                  <a:lnTo>
                    <a:pt x="395922" y="67933"/>
                  </a:lnTo>
                  <a:lnTo>
                    <a:pt x="424242" y="102259"/>
                  </a:lnTo>
                  <a:lnTo>
                    <a:pt x="445625" y="141657"/>
                  </a:lnTo>
                  <a:lnTo>
                    <a:pt x="459139" y="185193"/>
                  </a:lnTo>
                  <a:lnTo>
                    <a:pt x="463851" y="231935"/>
                  </a:lnTo>
                  <a:close/>
                </a:path>
              </a:pathLst>
            </a:custGeom>
            <a:ln w="40335">
              <a:solidFill>
                <a:srgbClr val="FFC53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1" name="object 111"/>
            <p:cNvSpPr/>
            <p:nvPr/>
          </p:nvSpPr>
          <p:spPr>
            <a:xfrm>
              <a:off x="10903552" y="4033827"/>
              <a:ext cx="233045" cy="213995"/>
            </a:xfrm>
            <a:custGeom>
              <a:avLst/>
              <a:gdLst/>
              <a:ahLst/>
              <a:cxnLst/>
              <a:rect l="l" t="t" r="r" b="b"/>
              <a:pathLst>
                <a:path w="233045" h="213995">
                  <a:moveTo>
                    <a:pt x="18822" y="38992"/>
                  </a:moveTo>
                  <a:lnTo>
                    <a:pt x="213103" y="38992"/>
                  </a:lnTo>
                  <a:lnTo>
                    <a:pt x="213104" y="213784"/>
                  </a:lnTo>
                  <a:lnTo>
                    <a:pt x="18823" y="213784"/>
                  </a:lnTo>
                  <a:lnTo>
                    <a:pt x="18822" y="38992"/>
                  </a:lnTo>
                  <a:close/>
                </a:path>
                <a:path w="233045" h="213995">
                  <a:moveTo>
                    <a:pt x="0" y="213784"/>
                  </a:moveTo>
                  <a:lnTo>
                    <a:pt x="232599" y="213784"/>
                  </a:lnTo>
                </a:path>
                <a:path w="233045" h="213995">
                  <a:moveTo>
                    <a:pt x="38318" y="0"/>
                  </a:moveTo>
                  <a:lnTo>
                    <a:pt x="193608" y="0"/>
                  </a:lnTo>
                  <a:lnTo>
                    <a:pt x="193608" y="38992"/>
                  </a:lnTo>
                  <a:lnTo>
                    <a:pt x="38318" y="38992"/>
                  </a:lnTo>
                  <a:lnTo>
                    <a:pt x="38318" y="0"/>
                  </a:lnTo>
                  <a:close/>
                </a:path>
                <a:path w="233045" h="213995">
                  <a:moveTo>
                    <a:pt x="67897" y="155296"/>
                  </a:moveTo>
                  <a:lnTo>
                    <a:pt x="165374" y="155296"/>
                  </a:lnTo>
                  <a:lnTo>
                    <a:pt x="165374" y="213784"/>
                  </a:lnTo>
                  <a:lnTo>
                    <a:pt x="67897" y="213784"/>
                  </a:lnTo>
                  <a:lnTo>
                    <a:pt x="67897" y="155296"/>
                  </a:lnTo>
                  <a:close/>
                </a:path>
                <a:path w="233045" h="213995">
                  <a:moveTo>
                    <a:pt x="48401" y="77984"/>
                  </a:moveTo>
                  <a:lnTo>
                    <a:pt x="67897" y="77984"/>
                  </a:lnTo>
                </a:path>
                <a:path w="233045" h="213995">
                  <a:moveTo>
                    <a:pt x="87392" y="77984"/>
                  </a:moveTo>
                  <a:lnTo>
                    <a:pt x="106887" y="77984"/>
                  </a:lnTo>
                </a:path>
                <a:path w="233045" h="213995">
                  <a:moveTo>
                    <a:pt x="125711" y="77984"/>
                  </a:moveTo>
                  <a:lnTo>
                    <a:pt x="145206" y="77984"/>
                  </a:lnTo>
                </a:path>
                <a:path w="233045" h="213995">
                  <a:moveTo>
                    <a:pt x="164701" y="77984"/>
                  </a:moveTo>
                  <a:lnTo>
                    <a:pt x="184196" y="77984"/>
                  </a:lnTo>
                </a:path>
                <a:path w="233045" h="213995">
                  <a:moveTo>
                    <a:pt x="48402" y="116304"/>
                  </a:moveTo>
                  <a:lnTo>
                    <a:pt x="67897" y="116304"/>
                  </a:lnTo>
                </a:path>
                <a:path w="233045" h="213995">
                  <a:moveTo>
                    <a:pt x="87392" y="116304"/>
                  </a:moveTo>
                  <a:lnTo>
                    <a:pt x="106888" y="116304"/>
                  </a:lnTo>
                </a:path>
                <a:path w="233045" h="213995">
                  <a:moveTo>
                    <a:pt x="125711" y="116304"/>
                  </a:moveTo>
                  <a:lnTo>
                    <a:pt x="145206" y="116304"/>
                  </a:lnTo>
                </a:path>
                <a:path w="233045" h="213995">
                  <a:moveTo>
                    <a:pt x="164701" y="116304"/>
                  </a:moveTo>
                  <a:lnTo>
                    <a:pt x="184197" y="116304"/>
                  </a:lnTo>
                </a:path>
                <a:path w="233045" h="213995">
                  <a:moveTo>
                    <a:pt x="116299" y="155296"/>
                  </a:moveTo>
                  <a:lnTo>
                    <a:pt x="116299" y="213784"/>
                  </a:lnTo>
                </a:path>
              </a:pathLst>
            </a:custGeom>
            <a:ln w="1008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2" name="object 112"/>
          <p:cNvGrpSpPr/>
          <p:nvPr/>
        </p:nvGrpSpPr>
        <p:grpSpPr>
          <a:xfrm>
            <a:off x="10881890" y="3267483"/>
            <a:ext cx="391160" cy="391160"/>
            <a:chOff x="10881890" y="3267483"/>
            <a:chExt cx="391160" cy="391160"/>
          </a:xfrm>
        </p:grpSpPr>
        <p:sp>
          <p:nvSpPr>
            <p:cNvPr id="113" name="object 113"/>
            <p:cNvSpPr/>
            <p:nvPr/>
          </p:nvSpPr>
          <p:spPr>
            <a:xfrm>
              <a:off x="10897535" y="3283128"/>
              <a:ext cx="360045" cy="360045"/>
            </a:xfrm>
            <a:custGeom>
              <a:avLst/>
              <a:gdLst/>
              <a:ahLst/>
              <a:cxnLst/>
              <a:rect l="l" t="t" r="r" b="b"/>
              <a:pathLst>
                <a:path w="360045" h="360045">
                  <a:moveTo>
                    <a:pt x="179917" y="0"/>
                  </a:moveTo>
                  <a:lnTo>
                    <a:pt x="227746" y="6427"/>
                  </a:lnTo>
                  <a:lnTo>
                    <a:pt x="270724" y="24565"/>
                  </a:lnTo>
                  <a:lnTo>
                    <a:pt x="307137" y="52699"/>
                  </a:lnTo>
                  <a:lnTo>
                    <a:pt x="335269" y="89114"/>
                  </a:lnTo>
                  <a:lnTo>
                    <a:pt x="353407" y="132094"/>
                  </a:lnTo>
                  <a:lnTo>
                    <a:pt x="359833" y="179924"/>
                  </a:lnTo>
                  <a:lnTo>
                    <a:pt x="353407" y="227756"/>
                  </a:lnTo>
                  <a:lnTo>
                    <a:pt x="335270" y="270737"/>
                  </a:lnTo>
                  <a:lnTo>
                    <a:pt x="307137" y="307152"/>
                  </a:lnTo>
                  <a:lnTo>
                    <a:pt x="270724" y="335286"/>
                  </a:lnTo>
                  <a:lnTo>
                    <a:pt x="227746" y="353424"/>
                  </a:lnTo>
                  <a:lnTo>
                    <a:pt x="179918" y="359851"/>
                  </a:lnTo>
                  <a:lnTo>
                    <a:pt x="132088" y="353424"/>
                  </a:lnTo>
                  <a:lnTo>
                    <a:pt x="89109" y="335286"/>
                  </a:lnTo>
                  <a:lnTo>
                    <a:pt x="52696" y="307152"/>
                  </a:lnTo>
                  <a:lnTo>
                    <a:pt x="24563" y="270737"/>
                  </a:lnTo>
                  <a:lnTo>
                    <a:pt x="6426" y="227756"/>
                  </a:lnTo>
                  <a:lnTo>
                    <a:pt x="0" y="179925"/>
                  </a:lnTo>
                  <a:lnTo>
                    <a:pt x="6426" y="132094"/>
                  </a:lnTo>
                  <a:lnTo>
                    <a:pt x="24563" y="89114"/>
                  </a:lnTo>
                  <a:lnTo>
                    <a:pt x="52695" y="52699"/>
                  </a:lnTo>
                  <a:lnTo>
                    <a:pt x="89108" y="24565"/>
                  </a:lnTo>
                  <a:lnTo>
                    <a:pt x="132087" y="6427"/>
                  </a:lnTo>
                  <a:lnTo>
                    <a:pt x="17991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4" name="object 114"/>
            <p:cNvSpPr/>
            <p:nvPr/>
          </p:nvSpPr>
          <p:spPr>
            <a:xfrm>
              <a:off x="10897535" y="3283128"/>
              <a:ext cx="360045" cy="360045"/>
            </a:xfrm>
            <a:custGeom>
              <a:avLst/>
              <a:gdLst/>
              <a:ahLst/>
              <a:cxnLst/>
              <a:rect l="l" t="t" r="r" b="b"/>
              <a:pathLst>
                <a:path w="360045" h="360045">
                  <a:moveTo>
                    <a:pt x="0" y="179925"/>
                  </a:moveTo>
                  <a:lnTo>
                    <a:pt x="6426" y="227756"/>
                  </a:lnTo>
                  <a:lnTo>
                    <a:pt x="24563" y="270737"/>
                  </a:lnTo>
                  <a:lnTo>
                    <a:pt x="52696" y="307152"/>
                  </a:lnTo>
                  <a:lnTo>
                    <a:pt x="89109" y="335286"/>
                  </a:lnTo>
                  <a:lnTo>
                    <a:pt x="132088" y="353424"/>
                  </a:lnTo>
                  <a:lnTo>
                    <a:pt x="179918" y="359851"/>
                  </a:lnTo>
                  <a:lnTo>
                    <a:pt x="227746" y="353424"/>
                  </a:lnTo>
                  <a:lnTo>
                    <a:pt x="270724" y="335286"/>
                  </a:lnTo>
                  <a:lnTo>
                    <a:pt x="307137" y="307152"/>
                  </a:lnTo>
                  <a:lnTo>
                    <a:pt x="335270" y="270737"/>
                  </a:lnTo>
                  <a:lnTo>
                    <a:pt x="353407" y="227756"/>
                  </a:lnTo>
                  <a:lnTo>
                    <a:pt x="359833" y="179924"/>
                  </a:lnTo>
                  <a:lnTo>
                    <a:pt x="353407" y="132094"/>
                  </a:lnTo>
                  <a:lnTo>
                    <a:pt x="335269" y="89114"/>
                  </a:lnTo>
                  <a:lnTo>
                    <a:pt x="307137" y="52699"/>
                  </a:lnTo>
                  <a:lnTo>
                    <a:pt x="270724" y="24565"/>
                  </a:lnTo>
                  <a:lnTo>
                    <a:pt x="227746" y="6427"/>
                  </a:lnTo>
                  <a:lnTo>
                    <a:pt x="179917" y="0"/>
                  </a:lnTo>
                  <a:lnTo>
                    <a:pt x="132087" y="6427"/>
                  </a:lnTo>
                  <a:lnTo>
                    <a:pt x="89108" y="24565"/>
                  </a:lnTo>
                  <a:lnTo>
                    <a:pt x="52695" y="52699"/>
                  </a:lnTo>
                  <a:lnTo>
                    <a:pt x="24563" y="89114"/>
                  </a:lnTo>
                  <a:lnTo>
                    <a:pt x="6426" y="132094"/>
                  </a:lnTo>
                  <a:lnTo>
                    <a:pt x="0" y="179925"/>
                  </a:lnTo>
                  <a:close/>
                </a:path>
              </a:pathLst>
            </a:custGeom>
            <a:ln w="31290">
              <a:solidFill>
                <a:srgbClr val="73D13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5" name="object 115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10987233" y="3376219"/>
              <a:ext cx="180439" cy="173666"/>
            </a:xfrm>
            <a:prstGeom prst="rect">
              <a:avLst/>
            </a:prstGeom>
          </p:spPr>
        </p:pic>
      </p:grpSp>
      <p:grpSp>
        <p:nvGrpSpPr>
          <p:cNvPr id="116" name="object 116"/>
          <p:cNvGrpSpPr/>
          <p:nvPr/>
        </p:nvGrpSpPr>
        <p:grpSpPr>
          <a:xfrm>
            <a:off x="10736338" y="4558310"/>
            <a:ext cx="391160" cy="391160"/>
            <a:chOff x="10736338" y="4558310"/>
            <a:chExt cx="391160" cy="391160"/>
          </a:xfrm>
        </p:grpSpPr>
        <p:sp>
          <p:nvSpPr>
            <p:cNvPr id="117" name="object 117"/>
            <p:cNvSpPr/>
            <p:nvPr/>
          </p:nvSpPr>
          <p:spPr>
            <a:xfrm>
              <a:off x="10751983" y="4573956"/>
              <a:ext cx="360045" cy="360045"/>
            </a:xfrm>
            <a:custGeom>
              <a:avLst/>
              <a:gdLst/>
              <a:ahLst/>
              <a:cxnLst/>
              <a:rect l="l" t="t" r="r" b="b"/>
              <a:pathLst>
                <a:path w="360045" h="360045">
                  <a:moveTo>
                    <a:pt x="179915" y="0"/>
                  </a:moveTo>
                  <a:lnTo>
                    <a:pt x="132087" y="6427"/>
                  </a:lnTo>
                  <a:lnTo>
                    <a:pt x="89109" y="24565"/>
                  </a:lnTo>
                  <a:lnTo>
                    <a:pt x="52696" y="52699"/>
                  </a:lnTo>
                  <a:lnTo>
                    <a:pt x="24564" y="89114"/>
                  </a:lnTo>
                  <a:lnTo>
                    <a:pt x="6426" y="132094"/>
                  </a:lnTo>
                  <a:lnTo>
                    <a:pt x="0" y="179924"/>
                  </a:lnTo>
                  <a:lnTo>
                    <a:pt x="6426" y="227756"/>
                  </a:lnTo>
                  <a:lnTo>
                    <a:pt x="24564" y="270737"/>
                  </a:lnTo>
                  <a:lnTo>
                    <a:pt x="52696" y="307152"/>
                  </a:lnTo>
                  <a:lnTo>
                    <a:pt x="89109" y="335286"/>
                  </a:lnTo>
                  <a:lnTo>
                    <a:pt x="132087" y="353424"/>
                  </a:lnTo>
                  <a:lnTo>
                    <a:pt x="179915" y="359851"/>
                  </a:lnTo>
                  <a:lnTo>
                    <a:pt x="227745" y="353424"/>
                  </a:lnTo>
                  <a:lnTo>
                    <a:pt x="270724" y="335286"/>
                  </a:lnTo>
                  <a:lnTo>
                    <a:pt x="307137" y="307152"/>
                  </a:lnTo>
                  <a:lnTo>
                    <a:pt x="335270" y="270737"/>
                  </a:lnTo>
                  <a:lnTo>
                    <a:pt x="353407" y="227756"/>
                  </a:lnTo>
                  <a:lnTo>
                    <a:pt x="359833" y="179924"/>
                  </a:lnTo>
                  <a:lnTo>
                    <a:pt x="353407" y="132094"/>
                  </a:lnTo>
                  <a:lnTo>
                    <a:pt x="335270" y="89114"/>
                  </a:lnTo>
                  <a:lnTo>
                    <a:pt x="307137" y="52699"/>
                  </a:lnTo>
                  <a:lnTo>
                    <a:pt x="270724" y="24565"/>
                  </a:lnTo>
                  <a:lnTo>
                    <a:pt x="227745" y="6427"/>
                  </a:lnTo>
                  <a:lnTo>
                    <a:pt x="17991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" name="object 118"/>
            <p:cNvSpPr/>
            <p:nvPr/>
          </p:nvSpPr>
          <p:spPr>
            <a:xfrm>
              <a:off x="10751983" y="4573956"/>
              <a:ext cx="360045" cy="360045"/>
            </a:xfrm>
            <a:custGeom>
              <a:avLst/>
              <a:gdLst/>
              <a:ahLst/>
              <a:cxnLst/>
              <a:rect l="l" t="t" r="r" b="b"/>
              <a:pathLst>
                <a:path w="360045" h="360045">
                  <a:moveTo>
                    <a:pt x="359833" y="179924"/>
                  </a:moveTo>
                  <a:lnTo>
                    <a:pt x="353407" y="227756"/>
                  </a:lnTo>
                  <a:lnTo>
                    <a:pt x="335270" y="270737"/>
                  </a:lnTo>
                  <a:lnTo>
                    <a:pt x="307137" y="307152"/>
                  </a:lnTo>
                  <a:lnTo>
                    <a:pt x="270724" y="335286"/>
                  </a:lnTo>
                  <a:lnTo>
                    <a:pt x="227745" y="353424"/>
                  </a:lnTo>
                  <a:lnTo>
                    <a:pt x="179915" y="359851"/>
                  </a:lnTo>
                  <a:lnTo>
                    <a:pt x="132087" y="353424"/>
                  </a:lnTo>
                  <a:lnTo>
                    <a:pt x="89109" y="335286"/>
                  </a:lnTo>
                  <a:lnTo>
                    <a:pt x="52696" y="307152"/>
                  </a:lnTo>
                  <a:lnTo>
                    <a:pt x="24564" y="270737"/>
                  </a:lnTo>
                  <a:lnTo>
                    <a:pt x="6426" y="227756"/>
                  </a:lnTo>
                  <a:lnTo>
                    <a:pt x="0" y="179924"/>
                  </a:lnTo>
                  <a:lnTo>
                    <a:pt x="6426" y="132094"/>
                  </a:lnTo>
                  <a:lnTo>
                    <a:pt x="24564" y="89114"/>
                  </a:lnTo>
                  <a:lnTo>
                    <a:pt x="52696" y="52699"/>
                  </a:lnTo>
                  <a:lnTo>
                    <a:pt x="89109" y="24565"/>
                  </a:lnTo>
                  <a:lnTo>
                    <a:pt x="132087" y="6427"/>
                  </a:lnTo>
                  <a:lnTo>
                    <a:pt x="179915" y="0"/>
                  </a:lnTo>
                  <a:lnTo>
                    <a:pt x="227745" y="6427"/>
                  </a:lnTo>
                  <a:lnTo>
                    <a:pt x="270724" y="24565"/>
                  </a:lnTo>
                  <a:lnTo>
                    <a:pt x="307137" y="52699"/>
                  </a:lnTo>
                  <a:lnTo>
                    <a:pt x="335270" y="89114"/>
                  </a:lnTo>
                  <a:lnTo>
                    <a:pt x="353407" y="132094"/>
                  </a:lnTo>
                  <a:lnTo>
                    <a:pt x="359833" y="179924"/>
                  </a:lnTo>
                  <a:close/>
                </a:path>
              </a:pathLst>
            </a:custGeom>
            <a:ln w="31290">
              <a:solidFill>
                <a:srgbClr val="73D13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9" name="object 119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10842288" y="4653836"/>
              <a:ext cx="189131" cy="189659"/>
            </a:xfrm>
            <a:prstGeom prst="rect">
              <a:avLst/>
            </a:prstGeom>
          </p:spPr>
        </p:pic>
      </p:grpSp>
      <p:grpSp>
        <p:nvGrpSpPr>
          <p:cNvPr id="120" name="object 120"/>
          <p:cNvGrpSpPr/>
          <p:nvPr/>
        </p:nvGrpSpPr>
        <p:grpSpPr>
          <a:xfrm>
            <a:off x="11438013" y="3630448"/>
            <a:ext cx="391160" cy="391160"/>
            <a:chOff x="11438013" y="3630448"/>
            <a:chExt cx="391160" cy="391160"/>
          </a:xfrm>
        </p:grpSpPr>
        <p:sp>
          <p:nvSpPr>
            <p:cNvPr id="121" name="object 121"/>
            <p:cNvSpPr/>
            <p:nvPr/>
          </p:nvSpPr>
          <p:spPr>
            <a:xfrm>
              <a:off x="11453658" y="3646094"/>
              <a:ext cx="360045" cy="360045"/>
            </a:xfrm>
            <a:custGeom>
              <a:avLst/>
              <a:gdLst/>
              <a:ahLst/>
              <a:cxnLst/>
              <a:rect l="l" t="t" r="r" b="b"/>
              <a:pathLst>
                <a:path w="360045" h="360045">
                  <a:moveTo>
                    <a:pt x="179915" y="0"/>
                  </a:moveTo>
                  <a:lnTo>
                    <a:pt x="132087" y="6427"/>
                  </a:lnTo>
                  <a:lnTo>
                    <a:pt x="89109" y="24565"/>
                  </a:lnTo>
                  <a:lnTo>
                    <a:pt x="52696" y="52699"/>
                  </a:lnTo>
                  <a:lnTo>
                    <a:pt x="24563" y="89114"/>
                  </a:lnTo>
                  <a:lnTo>
                    <a:pt x="6426" y="132094"/>
                  </a:lnTo>
                  <a:lnTo>
                    <a:pt x="0" y="179924"/>
                  </a:lnTo>
                  <a:lnTo>
                    <a:pt x="6426" y="227756"/>
                  </a:lnTo>
                  <a:lnTo>
                    <a:pt x="24564" y="270737"/>
                  </a:lnTo>
                  <a:lnTo>
                    <a:pt x="52696" y="307152"/>
                  </a:lnTo>
                  <a:lnTo>
                    <a:pt x="89109" y="335286"/>
                  </a:lnTo>
                  <a:lnTo>
                    <a:pt x="132087" y="353424"/>
                  </a:lnTo>
                  <a:lnTo>
                    <a:pt x="179916" y="359851"/>
                  </a:lnTo>
                  <a:lnTo>
                    <a:pt x="227746" y="353424"/>
                  </a:lnTo>
                  <a:lnTo>
                    <a:pt x="270725" y="335286"/>
                  </a:lnTo>
                  <a:lnTo>
                    <a:pt x="307138" y="307152"/>
                  </a:lnTo>
                  <a:lnTo>
                    <a:pt x="335270" y="270737"/>
                  </a:lnTo>
                  <a:lnTo>
                    <a:pt x="353407" y="227756"/>
                  </a:lnTo>
                  <a:lnTo>
                    <a:pt x="359833" y="179924"/>
                  </a:lnTo>
                  <a:lnTo>
                    <a:pt x="353407" y="132094"/>
                  </a:lnTo>
                  <a:lnTo>
                    <a:pt x="335270" y="89114"/>
                  </a:lnTo>
                  <a:lnTo>
                    <a:pt x="307137" y="52699"/>
                  </a:lnTo>
                  <a:lnTo>
                    <a:pt x="270724" y="24565"/>
                  </a:lnTo>
                  <a:lnTo>
                    <a:pt x="227745" y="6427"/>
                  </a:lnTo>
                  <a:lnTo>
                    <a:pt x="17991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2" name="object 122"/>
            <p:cNvSpPr/>
            <p:nvPr/>
          </p:nvSpPr>
          <p:spPr>
            <a:xfrm>
              <a:off x="11453658" y="3646094"/>
              <a:ext cx="360045" cy="360045"/>
            </a:xfrm>
            <a:custGeom>
              <a:avLst/>
              <a:gdLst/>
              <a:ahLst/>
              <a:cxnLst/>
              <a:rect l="l" t="t" r="r" b="b"/>
              <a:pathLst>
                <a:path w="360045" h="360045">
                  <a:moveTo>
                    <a:pt x="359833" y="179924"/>
                  </a:moveTo>
                  <a:lnTo>
                    <a:pt x="353407" y="227756"/>
                  </a:lnTo>
                  <a:lnTo>
                    <a:pt x="335270" y="270737"/>
                  </a:lnTo>
                  <a:lnTo>
                    <a:pt x="307138" y="307152"/>
                  </a:lnTo>
                  <a:lnTo>
                    <a:pt x="270725" y="335286"/>
                  </a:lnTo>
                  <a:lnTo>
                    <a:pt x="227746" y="353424"/>
                  </a:lnTo>
                  <a:lnTo>
                    <a:pt x="179916" y="359851"/>
                  </a:lnTo>
                  <a:lnTo>
                    <a:pt x="132087" y="353424"/>
                  </a:lnTo>
                  <a:lnTo>
                    <a:pt x="89109" y="335286"/>
                  </a:lnTo>
                  <a:lnTo>
                    <a:pt x="52696" y="307152"/>
                  </a:lnTo>
                  <a:lnTo>
                    <a:pt x="24564" y="270737"/>
                  </a:lnTo>
                  <a:lnTo>
                    <a:pt x="6426" y="227756"/>
                  </a:lnTo>
                  <a:lnTo>
                    <a:pt x="0" y="179924"/>
                  </a:lnTo>
                  <a:lnTo>
                    <a:pt x="6426" y="132094"/>
                  </a:lnTo>
                  <a:lnTo>
                    <a:pt x="24563" y="89114"/>
                  </a:lnTo>
                  <a:lnTo>
                    <a:pt x="52696" y="52699"/>
                  </a:lnTo>
                  <a:lnTo>
                    <a:pt x="89109" y="24565"/>
                  </a:lnTo>
                  <a:lnTo>
                    <a:pt x="132087" y="6427"/>
                  </a:lnTo>
                  <a:lnTo>
                    <a:pt x="179915" y="0"/>
                  </a:lnTo>
                  <a:lnTo>
                    <a:pt x="227745" y="6427"/>
                  </a:lnTo>
                  <a:lnTo>
                    <a:pt x="270724" y="24565"/>
                  </a:lnTo>
                  <a:lnTo>
                    <a:pt x="307137" y="52699"/>
                  </a:lnTo>
                  <a:lnTo>
                    <a:pt x="335270" y="89114"/>
                  </a:lnTo>
                  <a:lnTo>
                    <a:pt x="353407" y="132094"/>
                  </a:lnTo>
                  <a:lnTo>
                    <a:pt x="359833" y="179924"/>
                  </a:lnTo>
                  <a:close/>
                </a:path>
              </a:pathLst>
            </a:custGeom>
            <a:ln w="31290">
              <a:solidFill>
                <a:srgbClr val="73D13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3" name="object 123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11539443" y="3732406"/>
              <a:ext cx="187634" cy="187641"/>
            </a:xfrm>
            <a:prstGeom prst="rect">
              <a:avLst/>
            </a:prstGeom>
          </p:spPr>
        </p:pic>
      </p:grpSp>
      <p:grpSp>
        <p:nvGrpSpPr>
          <p:cNvPr id="124" name="object 124"/>
          <p:cNvGrpSpPr/>
          <p:nvPr/>
        </p:nvGrpSpPr>
        <p:grpSpPr>
          <a:xfrm>
            <a:off x="11239639" y="2647341"/>
            <a:ext cx="391160" cy="391160"/>
            <a:chOff x="11239639" y="2647341"/>
            <a:chExt cx="391160" cy="391160"/>
          </a:xfrm>
        </p:grpSpPr>
        <p:sp>
          <p:nvSpPr>
            <p:cNvPr id="125" name="object 125"/>
            <p:cNvSpPr/>
            <p:nvPr/>
          </p:nvSpPr>
          <p:spPr>
            <a:xfrm>
              <a:off x="11255284" y="2662987"/>
              <a:ext cx="360045" cy="360045"/>
            </a:xfrm>
            <a:custGeom>
              <a:avLst/>
              <a:gdLst/>
              <a:ahLst/>
              <a:cxnLst/>
              <a:rect l="l" t="t" r="r" b="b"/>
              <a:pathLst>
                <a:path w="360045" h="360044">
                  <a:moveTo>
                    <a:pt x="179915" y="0"/>
                  </a:moveTo>
                  <a:lnTo>
                    <a:pt x="132087" y="6427"/>
                  </a:lnTo>
                  <a:lnTo>
                    <a:pt x="89109" y="24565"/>
                  </a:lnTo>
                  <a:lnTo>
                    <a:pt x="52696" y="52699"/>
                  </a:lnTo>
                  <a:lnTo>
                    <a:pt x="24563" y="89114"/>
                  </a:lnTo>
                  <a:lnTo>
                    <a:pt x="6426" y="132094"/>
                  </a:lnTo>
                  <a:lnTo>
                    <a:pt x="0" y="179924"/>
                  </a:lnTo>
                  <a:lnTo>
                    <a:pt x="6426" y="227756"/>
                  </a:lnTo>
                  <a:lnTo>
                    <a:pt x="24564" y="270737"/>
                  </a:lnTo>
                  <a:lnTo>
                    <a:pt x="52696" y="307152"/>
                  </a:lnTo>
                  <a:lnTo>
                    <a:pt x="89109" y="335286"/>
                  </a:lnTo>
                  <a:lnTo>
                    <a:pt x="132087" y="353424"/>
                  </a:lnTo>
                  <a:lnTo>
                    <a:pt x="179916" y="359851"/>
                  </a:lnTo>
                  <a:lnTo>
                    <a:pt x="227746" y="353424"/>
                  </a:lnTo>
                  <a:lnTo>
                    <a:pt x="270725" y="335286"/>
                  </a:lnTo>
                  <a:lnTo>
                    <a:pt x="307138" y="307152"/>
                  </a:lnTo>
                  <a:lnTo>
                    <a:pt x="335270" y="270737"/>
                  </a:lnTo>
                  <a:lnTo>
                    <a:pt x="353407" y="227756"/>
                  </a:lnTo>
                  <a:lnTo>
                    <a:pt x="359833" y="179924"/>
                  </a:lnTo>
                  <a:lnTo>
                    <a:pt x="353407" y="132094"/>
                  </a:lnTo>
                  <a:lnTo>
                    <a:pt x="335270" y="89114"/>
                  </a:lnTo>
                  <a:lnTo>
                    <a:pt x="307137" y="52699"/>
                  </a:lnTo>
                  <a:lnTo>
                    <a:pt x="270724" y="24565"/>
                  </a:lnTo>
                  <a:lnTo>
                    <a:pt x="227745" y="6427"/>
                  </a:lnTo>
                  <a:lnTo>
                    <a:pt x="17991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6" name="object 126"/>
            <p:cNvSpPr/>
            <p:nvPr/>
          </p:nvSpPr>
          <p:spPr>
            <a:xfrm>
              <a:off x="11255284" y="2662987"/>
              <a:ext cx="360045" cy="360045"/>
            </a:xfrm>
            <a:custGeom>
              <a:avLst/>
              <a:gdLst/>
              <a:ahLst/>
              <a:cxnLst/>
              <a:rect l="l" t="t" r="r" b="b"/>
              <a:pathLst>
                <a:path w="360045" h="360044">
                  <a:moveTo>
                    <a:pt x="359833" y="179924"/>
                  </a:moveTo>
                  <a:lnTo>
                    <a:pt x="353407" y="227756"/>
                  </a:lnTo>
                  <a:lnTo>
                    <a:pt x="335270" y="270737"/>
                  </a:lnTo>
                  <a:lnTo>
                    <a:pt x="307138" y="307152"/>
                  </a:lnTo>
                  <a:lnTo>
                    <a:pt x="270725" y="335286"/>
                  </a:lnTo>
                  <a:lnTo>
                    <a:pt x="227746" y="353424"/>
                  </a:lnTo>
                  <a:lnTo>
                    <a:pt x="179916" y="359851"/>
                  </a:lnTo>
                  <a:lnTo>
                    <a:pt x="132087" y="353424"/>
                  </a:lnTo>
                  <a:lnTo>
                    <a:pt x="89109" y="335286"/>
                  </a:lnTo>
                  <a:lnTo>
                    <a:pt x="52696" y="307152"/>
                  </a:lnTo>
                  <a:lnTo>
                    <a:pt x="24564" y="270737"/>
                  </a:lnTo>
                  <a:lnTo>
                    <a:pt x="6426" y="227756"/>
                  </a:lnTo>
                  <a:lnTo>
                    <a:pt x="0" y="179924"/>
                  </a:lnTo>
                  <a:lnTo>
                    <a:pt x="6426" y="132094"/>
                  </a:lnTo>
                  <a:lnTo>
                    <a:pt x="24563" y="89114"/>
                  </a:lnTo>
                  <a:lnTo>
                    <a:pt x="52696" y="52699"/>
                  </a:lnTo>
                  <a:lnTo>
                    <a:pt x="89109" y="24565"/>
                  </a:lnTo>
                  <a:lnTo>
                    <a:pt x="132087" y="6427"/>
                  </a:lnTo>
                  <a:lnTo>
                    <a:pt x="179915" y="0"/>
                  </a:lnTo>
                  <a:lnTo>
                    <a:pt x="227745" y="6427"/>
                  </a:lnTo>
                  <a:lnTo>
                    <a:pt x="270724" y="24565"/>
                  </a:lnTo>
                  <a:lnTo>
                    <a:pt x="307137" y="52699"/>
                  </a:lnTo>
                  <a:lnTo>
                    <a:pt x="335270" y="89114"/>
                  </a:lnTo>
                  <a:lnTo>
                    <a:pt x="353407" y="132094"/>
                  </a:lnTo>
                  <a:lnTo>
                    <a:pt x="359833" y="179924"/>
                  </a:lnTo>
                  <a:close/>
                </a:path>
              </a:pathLst>
            </a:custGeom>
            <a:ln w="31290">
              <a:solidFill>
                <a:srgbClr val="73D13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7" name="object 127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11340548" y="2748256"/>
              <a:ext cx="189305" cy="189833"/>
            </a:xfrm>
            <a:prstGeom prst="rect">
              <a:avLst/>
            </a:prstGeom>
          </p:spPr>
        </p:pic>
      </p:grpSp>
      <p:grpSp>
        <p:nvGrpSpPr>
          <p:cNvPr id="128" name="object 128"/>
          <p:cNvGrpSpPr/>
          <p:nvPr/>
        </p:nvGrpSpPr>
        <p:grpSpPr>
          <a:xfrm>
            <a:off x="11386284" y="4277934"/>
            <a:ext cx="387350" cy="387350"/>
            <a:chOff x="11386284" y="4277934"/>
            <a:chExt cx="387350" cy="387350"/>
          </a:xfrm>
        </p:grpSpPr>
        <p:sp>
          <p:nvSpPr>
            <p:cNvPr id="129" name="object 129"/>
            <p:cNvSpPr/>
            <p:nvPr/>
          </p:nvSpPr>
          <p:spPr>
            <a:xfrm>
              <a:off x="11401761" y="4293411"/>
              <a:ext cx="356235" cy="356235"/>
            </a:xfrm>
            <a:custGeom>
              <a:avLst/>
              <a:gdLst/>
              <a:ahLst/>
              <a:cxnLst/>
              <a:rect l="l" t="t" r="r" b="b"/>
              <a:pathLst>
                <a:path w="356234" h="356235">
                  <a:moveTo>
                    <a:pt x="177980" y="0"/>
                  </a:moveTo>
                  <a:lnTo>
                    <a:pt x="130666" y="6358"/>
                  </a:lnTo>
                  <a:lnTo>
                    <a:pt x="88150" y="24301"/>
                  </a:lnTo>
                  <a:lnTo>
                    <a:pt x="52129" y="52132"/>
                  </a:lnTo>
                  <a:lnTo>
                    <a:pt x="24299" y="88155"/>
                  </a:lnTo>
                  <a:lnTo>
                    <a:pt x="6357" y="130673"/>
                  </a:lnTo>
                  <a:lnTo>
                    <a:pt x="0" y="177989"/>
                  </a:lnTo>
                  <a:lnTo>
                    <a:pt x="6357" y="225306"/>
                  </a:lnTo>
                  <a:lnTo>
                    <a:pt x="24299" y="267825"/>
                  </a:lnTo>
                  <a:lnTo>
                    <a:pt x="52129" y="303848"/>
                  </a:lnTo>
                  <a:lnTo>
                    <a:pt x="88150" y="331679"/>
                  </a:lnTo>
                  <a:lnTo>
                    <a:pt x="130666" y="349622"/>
                  </a:lnTo>
                  <a:lnTo>
                    <a:pt x="177980" y="355980"/>
                  </a:lnTo>
                  <a:lnTo>
                    <a:pt x="225296" y="349622"/>
                  </a:lnTo>
                  <a:lnTo>
                    <a:pt x="267812" y="331679"/>
                  </a:lnTo>
                  <a:lnTo>
                    <a:pt x="303834" y="303848"/>
                  </a:lnTo>
                  <a:lnTo>
                    <a:pt x="331663" y="267825"/>
                  </a:lnTo>
                  <a:lnTo>
                    <a:pt x="349605" y="225306"/>
                  </a:lnTo>
                  <a:lnTo>
                    <a:pt x="355963" y="177989"/>
                  </a:lnTo>
                  <a:lnTo>
                    <a:pt x="349605" y="130673"/>
                  </a:lnTo>
                  <a:lnTo>
                    <a:pt x="331663" y="88155"/>
                  </a:lnTo>
                  <a:lnTo>
                    <a:pt x="303834" y="52132"/>
                  </a:lnTo>
                  <a:lnTo>
                    <a:pt x="267812" y="24301"/>
                  </a:lnTo>
                  <a:lnTo>
                    <a:pt x="225296" y="6358"/>
                  </a:lnTo>
                  <a:lnTo>
                    <a:pt x="17798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0" name="object 130"/>
            <p:cNvSpPr/>
            <p:nvPr/>
          </p:nvSpPr>
          <p:spPr>
            <a:xfrm>
              <a:off x="11401761" y="4293411"/>
              <a:ext cx="356235" cy="356235"/>
            </a:xfrm>
            <a:custGeom>
              <a:avLst/>
              <a:gdLst/>
              <a:ahLst/>
              <a:cxnLst/>
              <a:rect l="l" t="t" r="r" b="b"/>
              <a:pathLst>
                <a:path w="356234" h="356235">
                  <a:moveTo>
                    <a:pt x="355963" y="177989"/>
                  </a:moveTo>
                  <a:lnTo>
                    <a:pt x="349605" y="225306"/>
                  </a:lnTo>
                  <a:lnTo>
                    <a:pt x="331663" y="267825"/>
                  </a:lnTo>
                  <a:lnTo>
                    <a:pt x="303834" y="303848"/>
                  </a:lnTo>
                  <a:lnTo>
                    <a:pt x="267812" y="331679"/>
                  </a:lnTo>
                  <a:lnTo>
                    <a:pt x="225296" y="349622"/>
                  </a:lnTo>
                  <a:lnTo>
                    <a:pt x="177980" y="355980"/>
                  </a:lnTo>
                  <a:lnTo>
                    <a:pt x="130666" y="349622"/>
                  </a:lnTo>
                  <a:lnTo>
                    <a:pt x="88150" y="331679"/>
                  </a:lnTo>
                  <a:lnTo>
                    <a:pt x="52129" y="303848"/>
                  </a:lnTo>
                  <a:lnTo>
                    <a:pt x="24299" y="267825"/>
                  </a:lnTo>
                  <a:lnTo>
                    <a:pt x="6357" y="225306"/>
                  </a:lnTo>
                  <a:lnTo>
                    <a:pt x="0" y="177989"/>
                  </a:lnTo>
                  <a:lnTo>
                    <a:pt x="6357" y="130673"/>
                  </a:lnTo>
                  <a:lnTo>
                    <a:pt x="24299" y="88155"/>
                  </a:lnTo>
                  <a:lnTo>
                    <a:pt x="52129" y="52132"/>
                  </a:lnTo>
                  <a:lnTo>
                    <a:pt x="88150" y="24301"/>
                  </a:lnTo>
                  <a:lnTo>
                    <a:pt x="130666" y="6358"/>
                  </a:lnTo>
                  <a:lnTo>
                    <a:pt x="177980" y="0"/>
                  </a:lnTo>
                  <a:lnTo>
                    <a:pt x="225296" y="6358"/>
                  </a:lnTo>
                  <a:lnTo>
                    <a:pt x="267812" y="24301"/>
                  </a:lnTo>
                  <a:lnTo>
                    <a:pt x="303834" y="52132"/>
                  </a:lnTo>
                  <a:lnTo>
                    <a:pt x="331663" y="88155"/>
                  </a:lnTo>
                  <a:lnTo>
                    <a:pt x="349605" y="130673"/>
                  </a:lnTo>
                  <a:lnTo>
                    <a:pt x="355963" y="177989"/>
                  </a:lnTo>
                  <a:close/>
                </a:path>
              </a:pathLst>
            </a:custGeom>
            <a:ln w="30954">
              <a:solidFill>
                <a:srgbClr val="73D13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1" name="object 131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11507259" y="4372603"/>
              <a:ext cx="144965" cy="197593"/>
            </a:xfrm>
            <a:prstGeom prst="rect">
              <a:avLst/>
            </a:prstGeom>
          </p:spPr>
        </p:pic>
      </p:grpSp>
      <p:grpSp>
        <p:nvGrpSpPr>
          <p:cNvPr id="132" name="object 132"/>
          <p:cNvGrpSpPr/>
          <p:nvPr/>
        </p:nvGrpSpPr>
        <p:grpSpPr>
          <a:xfrm>
            <a:off x="7086981" y="1277721"/>
            <a:ext cx="908050" cy="996315"/>
            <a:chOff x="7086981" y="1277721"/>
            <a:chExt cx="908050" cy="996315"/>
          </a:xfrm>
        </p:grpSpPr>
        <p:pic>
          <p:nvPicPr>
            <p:cNvPr id="133" name="object 133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7333361" y="1775155"/>
              <a:ext cx="639025" cy="426008"/>
            </a:xfrm>
            <a:prstGeom prst="rect">
              <a:avLst/>
            </a:prstGeom>
          </p:spPr>
        </p:pic>
        <p:pic>
          <p:nvPicPr>
            <p:cNvPr id="134" name="object 134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7243572" y="1277721"/>
              <a:ext cx="751268" cy="500532"/>
            </a:xfrm>
            <a:prstGeom prst="rect">
              <a:avLst/>
            </a:prstGeom>
          </p:spPr>
        </p:pic>
        <p:pic>
          <p:nvPicPr>
            <p:cNvPr id="135" name="object 135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7086981" y="2146771"/>
              <a:ext cx="413308" cy="126909"/>
            </a:xfrm>
            <a:prstGeom prst="rect">
              <a:avLst/>
            </a:prstGeom>
          </p:spPr>
        </p:pic>
      </p:grpSp>
      <p:sp>
        <p:nvSpPr>
          <p:cNvPr id="136" name="object 136"/>
          <p:cNvSpPr txBox="1"/>
          <p:nvPr/>
        </p:nvSpPr>
        <p:spPr>
          <a:xfrm>
            <a:off x="7219950" y="2208021"/>
            <a:ext cx="278765" cy="71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" spc="-5" dirty="0">
                <a:solidFill>
                  <a:srgbClr val="333E47"/>
                </a:solidFill>
                <a:latin typeface="Calibri"/>
                <a:cs typeface="Calibri"/>
              </a:rPr>
              <a:t>#командасбера</a:t>
            </a:r>
            <a:endParaRPr sz="300">
              <a:latin typeface="Calibri"/>
              <a:cs typeface="Calibri"/>
            </a:endParaRPr>
          </a:p>
        </p:txBody>
      </p:sp>
      <p:pic>
        <p:nvPicPr>
          <p:cNvPr id="137" name="object 137"/>
          <p:cNvPicPr/>
          <p:nvPr/>
        </p:nvPicPr>
        <p:blipFill>
          <a:blip r:embed="rId62" cstate="print"/>
          <a:stretch>
            <a:fillRect/>
          </a:stretch>
        </p:blipFill>
        <p:spPr>
          <a:xfrm>
            <a:off x="7632954" y="2154908"/>
            <a:ext cx="292912" cy="108866"/>
          </a:xfrm>
          <a:prstGeom prst="rect">
            <a:avLst/>
          </a:prstGeom>
        </p:spPr>
      </p:pic>
      <p:sp>
        <p:nvSpPr>
          <p:cNvPr id="138" name="object 138"/>
          <p:cNvSpPr/>
          <p:nvPr/>
        </p:nvSpPr>
        <p:spPr>
          <a:xfrm>
            <a:off x="6104635" y="5421121"/>
            <a:ext cx="1565910" cy="262255"/>
          </a:xfrm>
          <a:custGeom>
            <a:avLst/>
            <a:gdLst/>
            <a:ahLst/>
            <a:cxnLst/>
            <a:rect l="l" t="t" r="r" b="b"/>
            <a:pathLst>
              <a:path w="1565909" h="262254">
                <a:moveTo>
                  <a:pt x="1435099" y="0"/>
                </a:moveTo>
                <a:lnTo>
                  <a:pt x="130810" y="0"/>
                </a:lnTo>
                <a:lnTo>
                  <a:pt x="79884" y="10296"/>
                </a:lnTo>
                <a:lnTo>
                  <a:pt x="38306" y="38369"/>
                </a:lnTo>
                <a:lnTo>
                  <a:pt x="10277" y="79992"/>
                </a:lnTo>
                <a:lnTo>
                  <a:pt x="0" y="130936"/>
                </a:lnTo>
                <a:lnTo>
                  <a:pt x="10278" y="181838"/>
                </a:lnTo>
                <a:lnTo>
                  <a:pt x="38315" y="223415"/>
                </a:lnTo>
                <a:lnTo>
                  <a:pt x="79884" y="251441"/>
                </a:lnTo>
                <a:lnTo>
                  <a:pt x="130810" y="261721"/>
                </a:lnTo>
                <a:lnTo>
                  <a:pt x="1435162" y="261721"/>
                </a:lnTo>
                <a:lnTo>
                  <a:pt x="1486040" y="251441"/>
                </a:lnTo>
                <a:lnTo>
                  <a:pt x="1527607" y="223408"/>
                </a:lnTo>
                <a:lnTo>
                  <a:pt x="1555633" y="181836"/>
                </a:lnTo>
                <a:lnTo>
                  <a:pt x="1565910" y="130936"/>
                </a:lnTo>
                <a:lnTo>
                  <a:pt x="1555632" y="79992"/>
                </a:lnTo>
                <a:lnTo>
                  <a:pt x="1527603" y="38369"/>
                </a:lnTo>
                <a:lnTo>
                  <a:pt x="1486025" y="10296"/>
                </a:lnTo>
                <a:lnTo>
                  <a:pt x="1435099" y="0"/>
                </a:lnTo>
                <a:close/>
              </a:path>
            </a:pathLst>
          </a:custGeom>
          <a:solidFill>
            <a:srgbClr val="F95F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 txBox="1"/>
          <p:nvPr/>
        </p:nvSpPr>
        <p:spPr>
          <a:xfrm>
            <a:off x="6908418" y="5393816"/>
            <a:ext cx="27305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5" dirty="0">
                <a:solidFill>
                  <a:srgbClr val="FFFFFF"/>
                </a:solidFill>
                <a:latin typeface="Calibri"/>
                <a:cs typeface="Calibri"/>
              </a:rPr>
              <a:t>тысяч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40" name="object 140"/>
          <p:cNvSpPr txBox="1"/>
          <p:nvPr/>
        </p:nvSpPr>
        <p:spPr>
          <a:xfrm>
            <a:off x="6908418" y="5454472"/>
            <a:ext cx="447040" cy="1485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spc="-5" dirty="0">
                <a:solidFill>
                  <a:srgbClr val="FFFFFF"/>
                </a:solidFill>
                <a:latin typeface="Calibri"/>
                <a:cs typeface="Calibri"/>
              </a:rPr>
              <a:t>устройств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41" name="object 141"/>
          <p:cNvSpPr txBox="1"/>
          <p:nvPr/>
        </p:nvSpPr>
        <p:spPr>
          <a:xfrm>
            <a:off x="6465570" y="5356961"/>
            <a:ext cx="892810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b="1" dirty="0">
                <a:solidFill>
                  <a:srgbClr val="FFFFFF"/>
                </a:solidFill>
                <a:latin typeface="Calibri"/>
                <a:cs typeface="Calibri"/>
              </a:rPr>
              <a:t>50+</a:t>
            </a:r>
            <a:r>
              <a:rPr sz="2100" b="1" spc="-1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aseline="3472" dirty="0">
                <a:solidFill>
                  <a:srgbClr val="FFFFFF"/>
                </a:solidFill>
                <a:latin typeface="Calibri"/>
                <a:cs typeface="Calibri"/>
              </a:rPr>
              <a:t>на</a:t>
            </a:r>
            <a:r>
              <a:rPr sz="1200" spc="-22" baseline="3472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-7" baseline="3472" dirty="0">
                <a:solidFill>
                  <a:srgbClr val="FFFFFF"/>
                </a:solidFill>
                <a:latin typeface="Calibri"/>
                <a:cs typeface="Calibri"/>
              </a:rPr>
              <a:t>серве</a:t>
            </a:r>
            <a:r>
              <a:rPr sz="1200" baseline="3472" dirty="0">
                <a:solidFill>
                  <a:srgbClr val="FFFFFF"/>
                </a:solidFill>
                <a:latin typeface="Calibri"/>
                <a:cs typeface="Calibri"/>
              </a:rPr>
              <a:t>р</a:t>
            </a:r>
            <a:endParaRPr sz="1200" baseline="3472">
              <a:latin typeface="Calibri"/>
              <a:cs typeface="Calibri"/>
            </a:endParaRPr>
          </a:p>
        </p:txBody>
      </p:sp>
      <p:sp>
        <p:nvSpPr>
          <p:cNvPr id="142" name="object 142"/>
          <p:cNvSpPr/>
          <p:nvPr/>
        </p:nvSpPr>
        <p:spPr>
          <a:xfrm>
            <a:off x="3559302" y="3871467"/>
            <a:ext cx="1565910" cy="261620"/>
          </a:xfrm>
          <a:custGeom>
            <a:avLst/>
            <a:gdLst/>
            <a:ahLst/>
            <a:cxnLst/>
            <a:rect l="l" t="t" r="r" b="b"/>
            <a:pathLst>
              <a:path w="1565910" h="261620">
                <a:moveTo>
                  <a:pt x="1435100" y="0"/>
                </a:moveTo>
                <a:lnTo>
                  <a:pt x="130937" y="0"/>
                </a:lnTo>
                <a:lnTo>
                  <a:pt x="79992" y="10277"/>
                </a:lnTo>
                <a:lnTo>
                  <a:pt x="38369" y="38306"/>
                </a:lnTo>
                <a:lnTo>
                  <a:pt x="10296" y="79884"/>
                </a:lnTo>
                <a:lnTo>
                  <a:pt x="0" y="130809"/>
                </a:lnTo>
                <a:lnTo>
                  <a:pt x="10296" y="181735"/>
                </a:lnTo>
                <a:lnTo>
                  <a:pt x="38369" y="223313"/>
                </a:lnTo>
                <a:lnTo>
                  <a:pt x="79992" y="251342"/>
                </a:lnTo>
                <a:lnTo>
                  <a:pt x="130937" y="261619"/>
                </a:lnTo>
                <a:lnTo>
                  <a:pt x="1435100" y="261619"/>
                </a:lnTo>
                <a:lnTo>
                  <a:pt x="1486025" y="251342"/>
                </a:lnTo>
                <a:lnTo>
                  <a:pt x="1527603" y="223313"/>
                </a:lnTo>
                <a:lnTo>
                  <a:pt x="1555632" y="181735"/>
                </a:lnTo>
                <a:lnTo>
                  <a:pt x="1565910" y="130809"/>
                </a:lnTo>
                <a:lnTo>
                  <a:pt x="1555632" y="79884"/>
                </a:lnTo>
                <a:lnTo>
                  <a:pt x="1527603" y="38306"/>
                </a:lnTo>
                <a:lnTo>
                  <a:pt x="1486025" y="10277"/>
                </a:lnTo>
                <a:lnTo>
                  <a:pt x="1435100" y="0"/>
                </a:lnTo>
                <a:close/>
              </a:path>
            </a:pathLst>
          </a:custGeom>
          <a:solidFill>
            <a:srgbClr val="F95F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 txBox="1"/>
          <p:nvPr/>
        </p:nvSpPr>
        <p:spPr>
          <a:xfrm>
            <a:off x="4297171" y="3851909"/>
            <a:ext cx="27559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5" dirty="0">
                <a:solidFill>
                  <a:srgbClr val="FFFFFF"/>
                </a:solidFill>
                <a:latin typeface="Calibri"/>
                <a:cs typeface="Calibri"/>
              </a:rPr>
              <a:t>типо</a:t>
            </a:r>
            <a:r>
              <a:rPr sz="800" dirty="0">
                <a:solidFill>
                  <a:srgbClr val="FFFFFF"/>
                </a:solidFill>
                <a:latin typeface="Calibri"/>
                <a:cs typeface="Calibri"/>
              </a:rPr>
              <a:t>в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44" name="object 144"/>
          <p:cNvSpPr txBox="1"/>
          <p:nvPr/>
        </p:nvSpPr>
        <p:spPr>
          <a:xfrm>
            <a:off x="4297171" y="3912870"/>
            <a:ext cx="467359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5" dirty="0">
                <a:solidFill>
                  <a:srgbClr val="FFFFFF"/>
                </a:solidFill>
                <a:latin typeface="Calibri"/>
                <a:cs typeface="Calibri"/>
              </a:rPr>
              <a:t>ци</a:t>
            </a:r>
            <a:r>
              <a:rPr sz="800" dirty="0">
                <a:solidFill>
                  <a:srgbClr val="FFFFFF"/>
                </a:solidFill>
                <a:latin typeface="Calibri"/>
                <a:cs typeface="Calibri"/>
              </a:rPr>
              <a:t>фр</a:t>
            </a:r>
            <a:r>
              <a:rPr sz="800" spc="-5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800" dirty="0">
                <a:solidFill>
                  <a:srgbClr val="FFFFFF"/>
                </a:solidFill>
                <a:latin typeface="Calibri"/>
                <a:cs typeface="Calibri"/>
              </a:rPr>
              <a:t>вых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45" name="object 145"/>
          <p:cNvSpPr txBox="1"/>
          <p:nvPr/>
        </p:nvSpPr>
        <p:spPr>
          <a:xfrm>
            <a:off x="3862832" y="3809745"/>
            <a:ext cx="85026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b="1" dirty="0">
                <a:solidFill>
                  <a:srgbClr val="FFFFFF"/>
                </a:solidFill>
                <a:latin typeface="Calibri"/>
                <a:cs typeface="Calibri"/>
              </a:rPr>
              <a:t>40+</a:t>
            </a:r>
            <a:r>
              <a:rPr sz="2100" b="1" spc="-2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FFFFFF"/>
                </a:solidFill>
                <a:latin typeface="Calibri"/>
                <a:cs typeface="Calibri"/>
              </a:rPr>
              <a:t>ав</a:t>
            </a:r>
            <a:r>
              <a:rPr sz="800" spc="-5" dirty="0">
                <a:solidFill>
                  <a:srgbClr val="FFFFFF"/>
                </a:solidFill>
                <a:latin typeface="Calibri"/>
                <a:cs typeface="Calibri"/>
              </a:rPr>
              <a:t>атар</a:t>
            </a:r>
            <a:r>
              <a:rPr sz="800" spc="-10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800" dirty="0">
                <a:solidFill>
                  <a:srgbClr val="FFFFFF"/>
                </a:solidFill>
                <a:latin typeface="Calibri"/>
                <a:cs typeface="Calibri"/>
              </a:rPr>
              <a:t>в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46" name="object 146"/>
          <p:cNvSpPr/>
          <p:nvPr/>
        </p:nvSpPr>
        <p:spPr>
          <a:xfrm>
            <a:off x="6104635" y="2323592"/>
            <a:ext cx="1565910" cy="261620"/>
          </a:xfrm>
          <a:custGeom>
            <a:avLst/>
            <a:gdLst/>
            <a:ahLst/>
            <a:cxnLst/>
            <a:rect l="l" t="t" r="r" b="b"/>
            <a:pathLst>
              <a:path w="1565909" h="261619">
                <a:moveTo>
                  <a:pt x="1435099" y="0"/>
                </a:moveTo>
                <a:lnTo>
                  <a:pt x="130810" y="0"/>
                </a:lnTo>
                <a:lnTo>
                  <a:pt x="79884" y="10277"/>
                </a:lnTo>
                <a:lnTo>
                  <a:pt x="38306" y="38306"/>
                </a:lnTo>
                <a:lnTo>
                  <a:pt x="10277" y="79884"/>
                </a:lnTo>
                <a:lnTo>
                  <a:pt x="0" y="130810"/>
                </a:lnTo>
                <a:lnTo>
                  <a:pt x="10277" y="181735"/>
                </a:lnTo>
                <a:lnTo>
                  <a:pt x="38306" y="223313"/>
                </a:lnTo>
                <a:lnTo>
                  <a:pt x="79884" y="251342"/>
                </a:lnTo>
                <a:lnTo>
                  <a:pt x="130810" y="261620"/>
                </a:lnTo>
                <a:lnTo>
                  <a:pt x="1435099" y="261620"/>
                </a:lnTo>
                <a:lnTo>
                  <a:pt x="1486025" y="251342"/>
                </a:lnTo>
                <a:lnTo>
                  <a:pt x="1527603" y="223313"/>
                </a:lnTo>
                <a:lnTo>
                  <a:pt x="1555632" y="181735"/>
                </a:lnTo>
                <a:lnTo>
                  <a:pt x="1565910" y="130810"/>
                </a:lnTo>
                <a:lnTo>
                  <a:pt x="1555632" y="79884"/>
                </a:lnTo>
                <a:lnTo>
                  <a:pt x="1527603" y="38306"/>
                </a:lnTo>
                <a:lnTo>
                  <a:pt x="1486025" y="10277"/>
                </a:lnTo>
                <a:lnTo>
                  <a:pt x="1435099" y="0"/>
                </a:lnTo>
                <a:close/>
              </a:path>
            </a:pathLst>
          </a:custGeom>
          <a:solidFill>
            <a:srgbClr val="F95F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 txBox="1"/>
          <p:nvPr/>
        </p:nvSpPr>
        <p:spPr>
          <a:xfrm>
            <a:off x="6399657" y="2258695"/>
            <a:ext cx="294640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b="1" dirty="0">
                <a:solidFill>
                  <a:srgbClr val="FFFFFF"/>
                </a:solidFill>
                <a:latin typeface="Calibri"/>
                <a:cs typeface="Calibri"/>
              </a:rPr>
              <a:t>5+</a:t>
            </a:r>
            <a:endParaRPr sz="2100">
              <a:latin typeface="Calibri"/>
              <a:cs typeface="Calibri"/>
            </a:endParaRPr>
          </a:p>
        </p:txBody>
      </p:sp>
      <p:sp>
        <p:nvSpPr>
          <p:cNvPr id="148" name="object 148"/>
          <p:cNvSpPr txBox="1"/>
          <p:nvPr/>
        </p:nvSpPr>
        <p:spPr>
          <a:xfrm>
            <a:off x="6704203" y="2310764"/>
            <a:ext cx="640080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spc="-5" dirty="0">
                <a:solidFill>
                  <a:srgbClr val="FFFFFF"/>
                </a:solidFill>
                <a:latin typeface="Calibri"/>
                <a:cs typeface="Calibri"/>
              </a:rPr>
              <a:t>долгосрочных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49" name="object 149"/>
          <p:cNvSpPr txBox="1"/>
          <p:nvPr/>
        </p:nvSpPr>
        <p:spPr>
          <a:xfrm>
            <a:off x="6704203" y="2371725"/>
            <a:ext cx="676275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spc="-5" dirty="0">
                <a:solidFill>
                  <a:srgbClr val="FFFFFF"/>
                </a:solidFill>
                <a:latin typeface="Calibri"/>
                <a:cs typeface="Calibri"/>
              </a:rPr>
              <a:t>стратегических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50" name="object 150"/>
          <p:cNvSpPr txBox="1"/>
          <p:nvPr/>
        </p:nvSpPr>
        <p:spPr>
          <a:xfrm>
            <a:off x="6704203" y="2432685"/>
            <a:ext cx="510540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spc="-5" dirty="0">
                <a:solidFill>
                  <a:srgbClr val="FFFFFF"/>
                </a:solidFill>
                <a:latin typeface="Calibri"/>
                <a:cs typeface="Calibri"/>
              </a:rPr>
              <a:t>партнёрств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51" name="object 151"/>
          <p:cNvSpPr/>
          <p:nvPr/>
        </p:nvSpPr>
        <p:spPr>
          <a:xfrm>
            <a:off x="1032014" y="5421757"/>
            <a:ext cx="1565910" cy="262255"/>
          </a:xfrm>
          <a:custGeom>
            <a:avLst/>
            <a:gdLst/>
            <a:ahLst/>
            <a:cxnLst/>
            <a:rect l="l" t="t" r="r" b="b"/>
            <a:pathLst>
              <a:path w="1565910" h="262254">
                <a:moveTo>
                  <a:pt x="1435087" y="0"/>
                </a:moveTo>
                <a:lnTo>
                  <a:pt x="130835" y="0"/>
                </a:lnTo>
                <a:lnTo>
                  <a:pt x="79906" y="10277"/>
                </a:lnTo>
                <a:lnTo>
                  <a:pt x="38319" y="38306"/>
                </a:lnTo>
                <a:lnTo>
                  <a:pt x="10281" y="79884"/>
                </a:lnTo>
                <a:lnTo>
                  <a:pt x="0" y="130810"/>
                </a:lnTo>
                <a:lnTo>
                  <a:pt x="10281" y="181753"/>
                </a:lnTo>
                <a:lnTo>
                  <a:pt x="38319" y="223348"/>
                </a:lnTo>
                <a:lnTo>
                  <a:pt x="79906" y="251389"/>
                </a:lnTo>
                <a:lnTo>
                  <a:pt x="130835" y="261670"/>
                </a:lnTo>
                <a:lnTo>
                  <a:pt x="1435087" y="261670"/>
                </a:lnTo>
                <a:lnTo>
                  <a:pt x="1486012" y="251389"/>
                </a:lnTo>
                <a:lnTo>
                  <a:pt x="1527590" y="223348"/>
                </a:lnTo>
                <a:lnTo>
                  <a:pt x="1555620" y="181753"/>
                </a:lnTo>
                <a:lnTo>
                  <a:pt x="1565897" y="130810"/>
                </a:lnTo>
                <a:lnTo>
                  <a:pt x="1555620" y="79884"/>
                </a:lnTo>
                <a:lnTo>
                  <a:pt x="1527590" y="38306"/>
                </a:lnTo>
                <a:lnTo>
                  <a:pt x="1486012" y="10277"/>
                </a:lnTo>
                <a:lnTo>
                  <a:pt x="1435087" y="0"/>
                </a:lnTo>
                <a:close/>
              </a:path>
            </a:pathLst>
          </a:custGeom>
          <a:solidFill>
            <a:srgbClr val="F95F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 txBox="1"/>
          <p:nvPr/>
        </p:nvSpPr>
        <p:spPr>
          <a:xfrm>
            <a:off x="1640839" y="5401436"/>
            <a:ext cx="34480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FFFFFF"/>
                </a:solidFill>
                <a:latin typeface="Calibri"/>
                <a:cs typeface="Calibri"/>
              </a:rPr>
              <a:t>н</a:t>
            </a:r>
            <a:r>
              <a:rPr sz="800" spc="-5" dirty="0">
                <a:solidFill>
                  <a:srgbClr val="FFFFFF"/>
                </a:solidFill>
                <a:latin typeface="Calibri"/>
                <a:cs typeface="Calibri"/>
              </a:rPr>
              <a:t>едели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53" name="object 153"/>
          <p:cNvSpPr txBox="1"/>
          <p:nvPr/>
        </p:nvSpPr>
        <p:spPr>
          <a:xfrm>
            <a:off x="1640839" y="5462092"/>
            <a:ext cx="427355" cy="1485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dirty="0">
                <a:solidFill>
                  <a:srgbClr val="FFFFFF"/>
                </a:solidFill>
                <a:latin typeface="Calibri"/>
                <a:cs typeface="Calibri"/>
              </a:rPr>
              <a:t>на</a:t>
            </a:r>
            <a:r>
              <a:rPr sz="800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FFFFFF"/>
                </a:solidFill>
                <a:latin typeface="Calibri"/>
                <a:cs typeface="Calibri"/>
              </a:rPr>
              <a:t>н</a:t>
            </a:r>
            <a:r>
              <a:rPr sz="800" spc="-5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800" dirty="0">
                <a:solidFill>
                  <a:srgbClr val="FFFFFF"/>
                </a:solidFill>
                <a:latin typeface="Calibri"/>
                <a:cs typeface="Calibri"/>
              </a:rPr>
              <a:t>в</a:t>
            </a:r>
            <a:r>
              <a:rPr sz="800" spc="-10" dirty="0">
                <a:solidFill>
                  <a:srgbClr val="FFFFFF"/>
                </a:solidFill>
                <a:latin typeface="Calibri"/>
                <a:cs typeface="Calibri"/>
              </a:rPr>
              <a:t>у</a:t>
            </a:r>
            <a:r>
              <a:rPr sz="800" dirty="0">
                <a:solidFill>
                  <a:srgbClr val="FFFFFF"/>
                </a:solidFill>
                <a:latin typeface="Calibri"/>
                <a:cs typeface="Calibri"/>
              </a:rPr>
              <a:t>ю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54" name="object 154"/>
          <p:cNvSpPr txBox="1"/>
          <p:nvPr/>
        </p:nvSpPr>
        <p:spPr>
          <a:xfrm>
            <a:off x="1477136" y="5359095"/>
            <a:ext cx="70929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b="1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2100" b="1" spc="-254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800" spc="-5" dirty="0">
                <a:solidFill>
                  <a:srgbClr val="FFFFFF"/>
                </a:solidFill>
                <a:latin typeface="Calibri"/>
                <a:cs typeface="Calibri"/>
              </a:rPr>
              <a:t>и</a:t>
            </a:r>
            <a:r>
              <a:rPr sz="800" dirty="0">
                <a:solidFill>
                  <a:srgbClr val="FFFFFF"/>
                </a:solidFill>
                <a:latin typeface="Calibri"/>
                <a:cs typeface="Calibri"/>
              </a:rPr>
              <a:t>нт</a:t>
            </a:r>
            <a:r>
              <a:rPr sz="800" spc="-5" dirty="0">
                <a:solidFill>
                  <a:srgbClr val="FFFFFF"/>
                </a:solidFill>
                <a:latin typeface="Calibri"/>
                <a:cs typeface="Calibri"/>
              </a:rPr>
              <a:t>е</a:t>
            </a:r>
            <a:r>
              <a:rPr sz="800" dirty="0">
                <a:solidFill>
                  <a:srgbClr val="FFFFFF"/>
                </a:solidFill>
                <a:latin typeface="Calibri"/>
                <a:cs typeface="Calibri"/>
              </a:rPr>
              <a:t>г</a:t>
            </a:r>
            <a:r>
              <a:rPr sz="800" spc="-5" dirty="0">
                <a:solidFill>
                  <a:srgbClr val="FFFFFF"/>
                </a:solidFill>
                <a:latin typeface="Calibri"/>
                <a:cs typeface="Calibri"/>
              </a:rPr>
              <a:t>р</a:t>
            </a:r>
            <a:r>
              <a:rPr sz="800" dirty="0">
                <a:solidFill>
                  <a:srgbClr val="FFFFFF"/>
                </a:solidFill>
                <a:latin typeface="Calibri"/>
                <a:cs typeface="Calibri"/>
              </a:rPr>
              <a:t>а</a:t>
            </a:r>
            <a:r>
              <a:rPr sz="800" spc="-5" dirty="0">
                <a:solidFill>
                  <a:srgbClr val="FFFFFF"/>
                </a:solidFill>
                <a:latin typeface="Calibri"/>
                <a:cs typeface="Calibri"/>
              </a:rPr>
              <a:t>ци</a:t>
            </a:r>
            <a:r>
              <a:rPr sz="800" dirty="0">
                <a:solidFill>
                  <a:srgbClr val="FFFFFF"/>
                </a:solidFill>
                <a:latin typeface="Calibri"/>
                <a:cs typeface="Calibri"/>
              </a:rPr>
              <a:t>ю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55" name="object 155"/>
          <p:cNvSpPr/>
          <p:nvPr/>
        </p:nvSpPr>
        <p:spPr>
          <a:xfrm>
            <a:off x="1036421" y="2326258"/>
            <a:ext cx="1566545" cy="262255"/>
          </a:xfrm>
          <a:custGeom>
            <a:avLst/>
            <a:gdLst/>
            <a:ahLst/>
            <a:cxnLst/>
            <a:rect l="l" t="t" r="r" b="b"/>
            <a:pathLst>
              <a:path w="1566545" h="262255">
                <a:moveTo>
                  <a:pt x="1435125" y="0"/>
                </a:moveTo>
                <a:lnTo>
                  <a:pt x="130835" y="0"/>
                </a:lnTo>
                <a:lnTo>
                  <a:pt x="79906" y="10277"/>
                </a:lnTo>
                <a:lnTo>
                  <a:pt x="38319" y="38306"/>
                </a:lnTo>
                <a:lnTo>
                  <a:pt x="10281" y="79884"/>
                </a:lnTo>
                <a:lnTo>
                  <a:pt x="0" y="130810"/>
                </a:lnTo>
                <a:lnTo>
                  <a:pt x="10281" y="181754"/>
                </a:lnTo>
                <a:lnTo>
                  <a:pt x="38319" y="223377"/>
                </a:lnTo>
                <a:lnTo>
                  <a:pt x="79906" y="251450"/>
                </a:lnTo>
                <a:lnTo>
                  <a:pt x="130835" y="261746"/>
                </a:lnTo>
                <a:lnTo>
                  <a:pt x="1435125" y="261746"/>
                </a:lnTo>
                <a:lnTo>
                  <a:pt x="1486050" y="251450"/>
                </a:lnTo>
                <a:lnTo>
                  <a:pt x="1527629" y="223377"/>
                </a:lnTo>
                <a:lnTo>
                  <a:pt x="1555658" y="181754"/>
                </a:lnTo>
                <a:lnTo>
                  <a:pt x="1565935" y="130810"/>
                </a:lnTo>
                <a:lnTo>
                  <a:pt x="1555658" y="79884"/>
                </a:lnTo>
                <a:lnTo>
                  <a:pt x="1527629" y="38306"/>
                </a:lnTo>
                <a:lnTo>
                  <a:pt x="1486050" y="10277"/>
                </a:lnTo>
                <a:lnTo>
                  <a:pt x="1435125" y="0"/>
                </a:lnTo>
                <a:close/>
              </a:path>
            </a:pathLst>
          </a:custGeom>
          <a:solidFill>
            <a:srgbClr val="F95F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 txBox="1"/>
          <p:nvPr/>
        </p:nvSpPr>
        <p:spPr>
          <a:xfrm>
            <a:off x="1717929" y="2304414"/>
            <a:ext cx="393065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dirty="0">
                <a:solidFill>
                  <a:srgbClr val="FFFFFF"/>
                </a:solidFill>
                <a:latin typeface="Calibri"/>
                <a:cs typeface="Calibri"/>
              </a:rPr>
              <a:t>к</a:t>
            </a:r>
            <a:r>
              <a:rPr sz="800" spc="-5" dirty="0">
                <a:solidFill>
                  <a:srgbClr val="FFFFFF"/>
                </a:solidFill>
                <a:latin typeface="Calibri"/>
                <a:cs typeface="Calibri"/>
              </a:rPr>
              <a:t>ру</a:t>
            </a:r>
            <a:r>
              <a:rPr sz="800" dirty="0">
                <a:solidFill>
                  <a:srgbClr val="FFFFFF"/>
                </a:solidFill>
                <a:latin typeface="Calibri"/>
                <a:cs typeface="Calibri"/>
              </a:rPr>
              <a:t>пных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57" name="object 157"/>
          <p:cNvSpPr txBox="1"/>
          <p:nvPr/>
        </p:nvSpPr>
        <p:spPr>
          <a:xfrm>
            <a:off x="1717929" y="2365375"/>
            <a:ext cx="504190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spc="-5" dirty="0">
                <a:solidFill>
                  <a:srgbClr val="FFFFFF"/>
                </a:solidFill>
                <a:latin typeface="Calibri"/>
                <a:cs typeface="Calibri"/>
              </a:rPr>
              <a:t>внедрений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58" name="object 158"/>
          <p:cNvSpPr txBox="1"/>
          <p:nvPr/>
        </p:nvSpPr>
        <p:spPr>
          <a:xfrm>
            <a:off x="1278763" y="2261742"/>
            <a:ext cx="101536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b="1" dirty="0">
                <a:solidFill>
                  <a:srgbClr val="FFFFFF"/>
                </a:solidFill>
                <a:latin typeface="Calibri"/>
                <a:cs typeface="Calibri"/>
              </a:rPr>
              <a:t>10+</a:t>
            </a:r>
            <a:r>
              <a:rPr sz="2100" b="1" spc="-2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FFFFFF"/>
                </a:solidFill>
                <a:latin typeface="Calibri"/>
                <a:cs typeface="Calibri"/>
              </a:rPr>
              <a:t>у</a:t>
            </a:r>
            <a:r>
              <a:rPr sz="800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FFFFFF"/>
                </a:solidFill>
                <a:latin typeface="Calibri"/>
                <a:cs typeface="Calibri"/>
              </a:rPr>
              <a:t>з</a:t>
            </a:r>
            <a:r>
              <a:rPr sz="800" dirty="0">
                <a:solidFill>
                  <a:srgbClr val="FFFFFF"/>
                </a:solidFill>
                <a:latin typeface="Calibri"/>
                <a:cs typeface="Calibri"/>
              </a:rPr>
              <a:t>ак</a:t>
            </a:r>
            <a:r>
              <a:rPr sz="800" spc="-5" dirty="0">
                <a:solidFill>
                  <a:srgbClr val="FFFFFF"/>
                </a:solidFill>
                <a:latin typeface="Calibri"/>
                <a:cs typeface="Calibri"/>
              </a:rPr>
              <a:t>азчи</a:t>
            </a:r>
            <a:r>
              <a:rPr sz="800" dirty="0">
                <a:solidFill>
                  <a:srgbClr val="FFFFFF"/>
                </a:solidFill>
                <a:latin typeface="Calibri"/>
                <a:cs typeface="Calibri"/>
              </a:rPr>
              <a:t>к</a:t>
            </a:r>
            <a:r>
              <a:rPr sz="800" spc="-5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800" dirty="0">
                <a:solidFill>
                  <a:srgbClr val="FFFFFF"/>
                </a:solidFill>
                <a:latin typeface="Calibri"/>
                <a:cs typeface="Calibri"/>
              </a:rPr>
              <a:t>в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59" name="object 159"/>
          <p:cNvSpPr txBox="1"/>
          <p:nvPr/>
        </p:nvSpPr>
        <p:spPr>
          <a:xfrm>
            <a:off x="3328161" y="4504385"/>
            <a:ext cx="1604645" cy="8013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84785" indent="-172720">
              <a:lnSpc>
                <a:spcPts val="1135"/>
              </a:lnSpc>
              <a:spcBef>
                <a:spcPts val="105"/>
              </a:spcBef>
              <a:buClr>
                <a:srgbClr val="F95F04"/>
              </a:buClr>
              <a:buFont typeface="Arial MT"/>
              <a:buChar char="•"/>
              <a:tabLst>
                <a:tab pos="185420" algn="l"/>
              </a:tabLst>
            </a:pP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Конструктор</a:t>
            </a:r>
            <a:r>
              <a:rPr sz="1050" spc="-5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драйверов</a:t>
            </a:r>
            <a:endParaRPr sz="1050">
              <a:latin typeface="Calibri"/>
              <a:cs typeface="Calibri"/>
            </a:endParaRPr>
          </a:p>
          <a:p>
            <a:pPr marL="184785">
              <a:lnSpc>
                <a:spcPts val="1135"/>
              </a:lnSpc>
            </a:pP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на</a:t>
            </a:r>
            <a:r>
              <a:rPr sz="1050" spc="-3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базе</a:t>
            </a:r>
            <a:r>
              <a:rPr sz="1050" spc="-1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050" spc="-5" dirty="0">
                <a:solidFill>
                  <a:srgbClr val="333E47"/>
                </a:solidFill>
                <a:latin typeface="Calibri"/>
                <a:cs typeface="Calibri"/>
              </a:rPr>
              <a:t>low-code</a:t>
            </a:r>
            <a:endParaRPr sz="1050">
              <a:latin typeface="Calibri"/>
              <a:cs typeface="Calibri"/>
            </a:endParaRPr>
          </a:p>
          <a:p>
            <a:pPr marL="184785" indent="-172720">
              <a:lnSpc>
                <a:spcPct val="100000"/>
              </a:lnSpc>
              <a:spcBef>
                <a:spcPts val="145"/>
              </a:spcBef>
              <a:buClr>
                <a:srgbClr val="F95F04"/>
              </a:buClr>
              <a:buFont typeface="Arial MT"/>
              <a:buChar char="•"/>
              <a:tabLst>
                <a:tab pos="185420" algn="l"/>
              </a:tabLst>
            </a:pPr>
            <a:r>
              <a:rPr sz="1050" spc="-5" dirty="0">
                <a:solidFill>
                  <a:srgbClr val="333E47"/>
                </a:solidFill>
                <a:latin typeface="Calibri"/>
                <a:cs typeface="Calibri"/>
              </a:rPr>
              <a:t>У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нивер</a:t>
            </a:r>
            <a:r>
              <a:rPr sz="1050" spc="-10" dirty="0">
                <a:solidFill>
                  <a:srgbClr val="333E47"/>
                </a:solidFill>
                <a:latin typeface="Calibri"/>
                <a:cs typeface="Calibri"/>
              </a:rPr>
              <a:t>с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ал</a:t>
            </a:r>
            <a:r>
              <a:rPr sz="1050" spc="-5" dirty="0">
                <a:solidFill>
                  <a:srgbClr val="333E47"/>
                </a:solidFill>
                <a:latin typeface="Calibri"/>
                <a:cs typeface="Calibri"/>
              </a:rPr>
              <a:t>ь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н</a:t>
            </a:r>
            <a:r>
              <a:rPr sz="1050" spc="-10" dirty="0">
                <a:solidFill>
                  <a:srgbClr val="333E47"/>
                </a:solidFill>
                <a:latin typeface="Calibri"/>
                <a:cs typeface="Calibri"/>
              </a:rPr>
              <a:t>ы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й</a:t>
            </a:r>
            <a:r>
              <a:rPr sz="1050" spc="-40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AI</a:t>
            </a:r>
            <a:r>
              <a:rPr sz="1050" spc="-10" dirty="0">
                <a:solidFill>
                  <a:srgbClr val="333E47"/>
                </a:solidFill>
                <a:latin typeface="Calibri"/>
                <a:cs typeface="Calibri"/>
              </a:rPr>
              <a:t>o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T-</a:t>
            </a:r>
            <a:r>
              <a:rPr sz="1050" spc="-5" dirty="0">
                <a:solidFill>
                  <a:srgbClr val="333E47"/>
                </a:solidFill>
                <a:latin typeface="Calibri"/>
                <a:cs typeface="Calibri"/>
              </a:rPr>
              <a:t>хаб</a:t>
            </a:r>
            <a:endParaRPr sz="1050">
              <a:latin typeface="Calibri"/>
              <a:cs typeface="Calibri"/>
            </a:endParaRPr>
          </a:p>
          <a:p>
            <a:pPr marL="184785" marR="134620" indent="-172720">
              <a:lnSpc>
                <a:spcPct val="80000"/>
              </a:lnSpc>
              <a:spcBef>
                <a:spcPts val="409"/>
              </a:spcBef>
              <a:buClr>
                <a:srgbClr val="F95F04"/>
              </a:buClr>
              <a:buFont typeface="Arial MT"/>
              <a:buChar char="•"/>
              <a:tabLst>
                <a:tab pos="185420" algn="l"/>
              </a:tabLst>
            </a:pP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Надёжная</a:t>
            </a:r>
            <a:r>
              <a:rPr sz="1050" spc="-3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M2M-</a:t>
            </a:r>
            <a:r>
              <a:rPr sz="1050" spc="-5" dirty="0">
                <a:solidFill>
                  <a:srgbClr val="333E47"/>
                </a:solidFill>
                <a:latin typeface="Calibri"/>
                <a:cs typeface="Calibri"/>
              </a:rPr>
              <a:t>c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вязь  с из</a:t>
            </a:r>
            <a:r>
              <a:rPr sz="1050" spc="-10" dirty="0">
                <a:solidFill>
                  <a:srgbClr val="333E47"/>
                </a:solidFill>
                <a:latin typeface="Calibri"/>
                <a:cs typeface="Calibri"/>
              </a:rPr>
              <a:t>о</a:t>
            </a:r>
            <a:r>
              <a:rPr sz="1050" spc="-5" dirty="0">
                <a:solidFill>
                  <a:srgbClr val="333E47"/>
                </a:solidFill>
                <a:latin typeface="Calibri"/>
                <a:cs typeface="Calibri"/>
              </a:rPr>
              <a:t>л</a:t>
            </a:r>
            <a:r>
              <a:rPr sz="1050" spc="5" dirty="0">
                <a:solidFill>
                  <a:srgbClr val="333E47"/>
                </a:solidFill>
                <a:latin typeface="Calibri"/>
                <a:cs typeface="Calibri"/>
              </a:rPr>
              <a:t>и</a:t>
            </a:r>
            <a:r>
              <a:rPr sz="1050" spc="-5" dirty="0">
                <a:solidFill>
                  <a:srgbClr val="333E47"/>
                </a:solidFill>
                <a:latin typeface="Calibri"/>
                <a:cs typeface="Calibri"/>
              </a:rPr>
              <a:t>р</a:t>
            </a:r>
            <a:r>
              <a:rPr sz="1050" spc="-10" dirty="0">
                <a:solidFill>
                  <a:srgbClr val="333E47"/>
                </a:solidFill>
                <a:latin typeface="Calibri"/>
                <a:cs typeface="Calibri"/>
              </a:rPr>
              <a:t>о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в</a:t>
            </a:r>
            <a:r>
              <a:rPr sz="1050" spc="-5" dirty="0">
                <a:solidFill>
                  <a:srgbClr val="333E47"/>
                </a:solidFill>
                <a:latin typeface="Calibri"/>
                <a:cs typeface="Calibri"/>
              </a:rPr>
              <a:t>а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нн</a:t>
            </a:r>
            <a:r>
              <a:rPr sz="1050" spc="-10" dirty="0">
                <a:solidFill>
                  <a:srgbClr val="333E47"/>
                </a:solidFill>
                <a:latin typeface="Calibri"/>
                <a:cs typeface="Calibri"/>
              </a:rPr>
              <a:t>ы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м</a:t>
            </a:r>
            <a:r>
              <a:rPr sz="1050" spc="-40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A</a:t>
            </a:r>
            <a:r>
              <a:rPr sz="1050" spc="-5" dirty="0">
                <a:solidFill>
                  <a:srgbClr val="333E47"/>
                </a:solidFill>
                <a:latin typeface="Calibri"/>
                <a:cs typeface="Calibri"/>
              </a:rPr>
              <a:t>P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N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160" name="object 160"/>
          <p:cNvSpPr txBox="1"/>
          <p:nvPr/>
        </p:nvSpPr>
        <p:spPr>
          <a:xfrm>
            <a:off x="807821" y="2951479"/>
            <a:ext cx="1997075" cy="8007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84785" indent="-172720">
              <a:lnSpc>
                <a:spcPts val="1135"/>
              </a:lnSpc>
              <a:spcBef>
                <a:spcPts val="105"/>
              </a:spcBef>
              <a:buClr>
                <a:srgbClr val="F95F04"/>
              </a:buClr>
              <a:buFont typeface="Arial MT"/>
              <a:buChar char="•"/>
              <a:tabLst>
                <a:tab pos="185420" algn="l"/>
              </a:tabLst>
            </a:pPr>
            <a:r>
              <a:rPr sz="1050" spc="-5" dirty="0">
                <a:solidFill>
                  <a:srgbClr val="333E47"/>
                </a:solidFill>
                <a:latin typeface="Calibri"/>
                <a:cs typeface="Calibri"/>
              </a:rPr>
              <a:t>Продуктовые</a:t>
            </a:r>
            <a:r>
              <a:rPr sz="1050" spc="-4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модули</a:t>
            </a:r>
            <a:r>
              <a:rPr sz="1050" spc="-40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на</a:t>
            </a:r>
            <a:r>
              <a:rPr sz="1050" spc="-20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базе</a:t>
            </a:r>
            <a:endParaRPr sz="1050">
              <a:latin typeface="Calibri"/>
              <a:cs typeface="Calibri"/>
            </a:endParaRPr>
          </a:p>
          <a:p>
            <a:pPr marL="184785">
              <a:lnSpc>
                <a:spcPts val="1135"/>
              </a:lnSpc>
            </a:pP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ML,</a:t>
            </a:r>
            <a:r>
              <a:rPr sz="1050" spc="-40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видеоаналитики</a:t>
            </a:r>
            <a:r>
              <a:rPr sz="1050" spc="-5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и</a:t>
            </a:r>
            <a:r>
              <a:rPr sz="1050" spc="-40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GigaChat</a:t>
            </a:r>
            <a:endParaRPr sz="1050">
              <a:latin typeface="Calibri"/>
              <a:cs typeface="Calibri"/>
            </a:endParaRPr>
          </a:p>
          <a:p>
            <a:pPr marL="184785" indent="-172720">
              <a:lnSpc>
                <a:spcPts val="1135"/>
              </a:lnSpc>
              <a:spcBef>
                <a:spcPts val="145"/>
              </a:spcBef>
              <a:buClr>
                <a:srgbClr val="F95F04"/>
              </a:buClr>
              <a:buFont typeface="Arial MT"/>
              <a:buChar char="•"/>
              <a:tabLst>
                <a:tab pos="185420" algn="l"/>
              </a:tabLst>
            </a:pPr>
            <a:r>
              <a:rPr sz="1050" spc="-10" dirty="0">
                <a:solidFill>
                  <a:srgbClr val="333E47"/>
                </a:solidFill>
                <a:latin typeface="Calibri"/>
                <a:cs typeface="Calibri"/>
              </a:rPr>
              <a:t>И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нте</a:t>
            </a:r>
            <a:r>
              <a:rPr sz="1050" spc="-5" dirty="0">
                <a:solidFill>
                  <a:srgbClr val="333E47"/>
                </a:solidFill>
                <a:latin typeface="Calibri"/>
                <a:cs typeface="Calibri"/>
              </a:rPr>
              <a:t>гра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ция</a:t>
            </a:r>
            <a:r>
              <a:rPr sz="1050" spc="-3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внеш</a:t>
            </a:r>
            <a:r>
              <a:rPr sz="1050" spc="-5" dirty="0">
                <a:solidFill>
                  <a:srgbClr val="333E47"/>
                </a:solidFill>
                <a:latin typeface="Calibri"/>
                <a:cs typeface="Calibri"/>
              </a:rPr>
              <a:t>н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их</a:t>
            </a:r>
            <a:endParaRPr sz="1050">
              <a:latin typeface="Calibri"/>
              <a:cs typeface="Calibri"/>
            </a:endParaRPr>
          </a:p>
          <a:p>
            <a:pPr marL="184785">
              <a:lnSpc>
                <a:spcPts val="1135"/>
              </a:lnSpc>
            </a:pP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AI-агентов</a:t>
            </a:r>
            <a:r>
              <a:rPr sz="1050" spc="-40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и</a:t>
            </a:r>
            <a:r>
              <a:rPr sz="1050" spc="-2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ML-моделей</a:t>
            </a:r>
            <a:endParaRPr sz="1050">
              <a:latin typeface="Calibri"/>
              <a:cs typeface="Calibri"/>
            </a:endParaRPr>
          </a:p>
          <a:p>
            <a:pPr marL="184785" indent="-172720">
              <a:lnSpc>
                <a:spcPct val="100000"/>
              </a:lnSpc>
              <a:spcBef>
                <a:spcPts val="155"/>
              </a:spcBef>
              <a:buClr>
                <a:srgbClr val="F95F04"/>
              </a:buClr>
              <a:buFont typeface="Arial MT"/>
              <a:buChar char="•"/>
              <a:tabLst>
                <a:tab pos="185420" algn="l"/>
              </a:tabLst>
            </a:pPr>
            <a:r>
              <a:rPr sz="1050" spc="-5" dirty="0">
                <a:solidFill>
                  <a:srgbClr val="333E47"/>
                </a:solidFill>
                <a:latin typeface="Calibri"/>
                <a:cs typeface="Calibri"/>
              </a:rPr>
              <a:t>Модуль</a:t>
            </a:r>
            <a:r>
              <a:rPr sz="1050" spc="-3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дообучения</a:t>
            </a:r>
            <a:r>
              <a:rPr sz="1050" spc="-60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050" spc="-5" dirty="0">
                <a:solidFill>
                  <a:srgbClr val="333E47"/>
                </a:solidFill>
                <a:latin typeface="Calibri"/>
                <a:cs typeface="Calibri"/>
              </a:rPr>
              <a:t>ML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161" name="object 161"/>
          <p:cNvSpPr txBox="1"/>
          <p:nvPr/>
        </p:nvSpPr>
        <p:spPr>
          <a:xfrm>
            <a:off x="3354451" y="2951479"/>
            <a:ext cx="1830070" cy="800735"/>
          </a:xfrm>
          <a:prstGeom prst="rect">
            <a:avLst/>
          </a:prstGeom>
        </p:spPr>
        <p:txBody>
          <a:bodyPr vert="horz" wrap="square" lIns="0" tIns="43815" rIns="0" bIns="0" rtlCol="0">
            <a:spAutoFit/>
          </a:bodyPr>
          <a:lstStyle/>
          <a:p>
            <a:pPr marL="184785" marR="5080" indent="-172720">
              <a:lnSpc>
                <a:spcPts val="1010"/>
              </a:lnSpc>
              <a:spcBef>
                <a:spcPts val="345"/>
              </a:spcBef>
              <a:buClr>
                <a:srgbClr val="F95F04"/>
              </a:buClr>
              <a:buFont typeface="Arial MT"/>
              <a:buChar char="•"/>
              <a:tabLst>
                <a:tab pos="185420" algn="l"/>
              </a:tabLst>
            </a:pP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Единая</a:t>
            </a:r>
            <a:r>
              <a:rPr sz="1050" spc="-4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050" spc="-5" dirty="0">
                <a:solidFill>
                  <a:srgbClr val="333E47"/>
                </a:solidFill>
                <a:latin typeface="Calibri"/>
                <a:cs typeface="Calibri"/>
              </a:rPr>
              <a:t>цифровая</a:t>
            </a:r>
            <a:r>
              <a:rPr sz="1050" spc="-5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среда</a:t>
            </a:r>
            <a:r>
              <a:rPr sz="1050" spc="-30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всех </a:t>
            </a:r>
            <a:r>
              <a:rPr sz="1050" spc="-22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активов</a:t>
            </a:r>
            <a:r>
              <a:rPr sz="1050" spc="-4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компании</a:t>
            </a:r>
            <a:endParaRPr sz="1050">
              <a:latin typeface="Calibri"/>
              <a:cs typeface="Calibri"/>
            </a:endParaRPr>
          </a:p>
          <a:p>
            <a:pPr marL="184785" marR="57150" indent="-172720">
              <a:lnSpc>
                <a:spcPts val="1010"/>
              </a:lnSpc>
              <a:spcBef>
                <a:spcPts val="395"/>
              </a:spcBef>
              <a:buClr>
                <a:srgbClr val="F95F04"/>
              </a:buClr>
              <a:buFont typeface="Arial MT"/>
              <a:buChar char="•"/>
              <a:tabLst>
                <a:tab pos="185420" algn="l"/>
              </a:tabLst>
            </a:pP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Го</a:t>
            </a:r>
            <a:r>
              <a:rPr sz="1050" spc="-5" dirty="0">
                <a:solidFill>
                  <a:srgbClr val="333E47"/>
                </a:solidFill>
                <a:latin typeface="Calibri"/>
                <a:cs typeface="Calibri"/>
              </a:rPr>
              <a:t>то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вые</a:t>
            </a:r>
            <a:r>
              <a:rPr sz="1050" spc="-20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цифр</a:t>
            </a:r>
            <a:r>
              <a:rPr sz="1050" spc="-10" dirty="0">
                <a:solidFill>
                  <a:srgbClr val="333E47"/>
                </a:solidFill>
                <a:latin typeface="Calibri"/>
                <a:cs typeface="Calibri"/>
              </a:rPr>
              <a:t>о</a:t>
            </a:r>
            <a:r>
              <a:rPr sz="1050" spc="-15" dirty="0">
                <a:solidFill>
                  <a:srgbClr val="333E47"/>
                </a:solidFill>
                <a:latin typeface="Calibri"/>
                <a:cs typeface="Calibri"/>
              </a:rPr>
              <a:t>в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ые</a:t>
            </a:r>
            <a:r>
              <a:rPr sz="1050" spc="-4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а</a:t>
            </a:r>
            <a:r>
              <a:rPr sz="1050" spc="-5" dirty="0">
                <a:solidFill>
                  <a:srgbClr val="333E47"/>
                </a:solidFill>
                <a:latin typeface="Calibri"/>
                <a:cs typeface="Calibri"/>
              </a:rPr>
              <a:t>в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ат</a:t>
            </a:r>
            <a:r>
              <a:rPr sz="1050" spc="-5" dirty="0">
                <a:solidFill>
                  <a:srgbClr val="333E47"/>
                </a:solidFill>
                <a:latin typeface="Calibri"/>
                <a:cs typeface="Calibri"/>
              </a:rPr>
              <a:t>ары  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объектов</a:t>
            </a:r>
            <a:r>
              <a:rPr sz="1050" spc="-2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и</a:t>
            </a:r>
            <a:r>
              <a:rPr sz="1050" spc="-2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устройств</a:t>
            </a:r>
            <a:endParaRPr sz="1050">
              <a:latin typeface="Calibri"/>
              <a:cs typeface="Calibri"/>
            </a:endParaRPr>
          </a:p>
          <a:p>
            <a:pPr marL="184785" indent="-172720">
              <a:lnSpc>
                <a:spcPct val="100000"/>
              </a:lnSpc>
              <a:spcBef>
                <a:spcPts val="160"/>
              </a:spcBef>
              <a:buClr>
                <a:srgbClr val="F95F04"/>
              </a:buClr>
              <a:buFont typeface="Arial MT"/>
              <a:buChar char="•"/>
              <a:tabLst>
                <a:tab pos="185420" algn="l"/>
              </a:tabLst>
            </a:pP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Индекс</a:t>
            </a:r>
            <a:r>
              <a:rPr sz="1050" spc="-3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эффективности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162" name="object 162"/>
          <p:cNvSpPr txBox="1"/>
          <p:nvPr/>
        </p:nvSpPr>
        <p:spPr>
          <a:xfrm>
            <a:off x="5834888" y="2951479"/>
            <a:ext cx="1903730" cy="800735"/>
          </a:xfrm>
          <a:prstGeom prst="rect">
            <a:avLst/>
          </a:prstGeom>
        </p:spPr>
        <p:txBody>
          <a:bodyPr vert="horz" wrap="square" lIns="0" tIns="43815" rIns="0" bIns="0" rtlCol="0">
            <a:spAutoFit/>
          </a:bodyPr>
          <a:lstStyle/>
          <a:p>
            <a:pPr marL="184785" marR="67945" indent="-172720">
              <a:lnSpc>
                <a:spcPts val="1010"/>
              </a:lnSpc>
              <a:spcBef>
                <a:spcPts val="345"/>
              </a:spcBef>
              <a:buClr>
                <a:srgbClr val="F95F04"/>
              </a:buClr>
              <a:buFont typeface="Arial MT"/>
              <a:buChar char="•"/>
              <a:tabLst>
                <a:tab pos="185420" algn="l"/>
              </a:tabLst>
            </a:pPr>
            <a:r>
              <a:rPr sz="1050" spc="-10" dirty="0">
                <a:solidFill>
                  <a:srgbClr val="333E47"/>
                </a:solidFill>
                <a:latin typeface="Calibri"/>
                <a:cs typeface="Calibri"/>
              </a:rPr>
              <a:t>Р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еал</a:t>
            </a:r>
            <a:r>
              <a:rPr sz="1050" spc="5" dirty="0">
                <a:solidFill>
                  <a:srgbClr val="333E47"/>
                </a:solidFill>
                <a:latin typeface="Calibri"/>
                <a:cs typeface="Calibri"/>
              </a:rPr>
              <a:t>и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з</a:t>
            </a:r>
            <a:r>
              <a:rPr sz="1050" spc="-5" dirty="0">
                <a:solidFill>
                  <a:srgbClr val="333E47"/>
                </a:solidFill>
                <a:latin typeface="Calibri"/>
                <a:cs typeface="Calibri"/>
              </a:rPr>
              <a:t>а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ц</a:t>
            </a:r>
            <a:r>
              <a:rPr sz="1050" spc="-10" dirty="0">
                <a:solidFill>
                  <a:srgbClr val="333E47"/>
                </a:solidFill>
                <a:latin typeface="Calibri"/>
                <a:cs typeface="Calibri"/>
              </a:rPr>
              <a:t>и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я</a:t>
            </a:r>
            <a:r>
              <a:rPr sz="1050" spc="-4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при</a:t>
            </a:r>
            <a:r>
              <a:rPr sz="1050" spc="-5" dirty="0">
                <a:solidFill>
                  <a:srgbClr val="333E47"/>
                </a:solidFill>
                <a:latin typeface="Calibri"/>
                <a:cs typeface="Calibri"/>
              </a:rPr>
              <a:t>лож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ен</a:t>
            </a:r>
            <a:r>
              <a:rPr sz="1050" spc="-10" dirty="0">
                <a:solidFill>
                  <a:srgbClr val="333E47"/>
                </a:solidFill>
                <a:latin typeface="Calibri"/>
                <a:cs typeface="Calibri"/>
              </a:rPr>
              <a:t>и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й</a:t>
            </a:r>
            <a:r>
              <a:rPr sz="1050" spc="-4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без  программирования</a:t>
            </a:r>
            <a:endParaRPr sz="1050">
              <a:latin typeface="Calibri"/>
              <a:cs typeface="Calibri"/>
            </a:endParaRPr>
          </a:p>
          <a:p>
            <a:pPr marL="184785" marR="5080" indent="-172720">
              <a:lnSpc>
                <a:spcPts val="1010"/>
              </a:lnSpc>
              <a:spcBef>
                <a:spcPts val="395"/>
              </a:spcBef>
              <a:buClr>
                <a:srgbClr val="F95F04"/>
              </a:buClr>
              <a:buFont typeface="Arial MT"/>
              <a:buChar char="•"/>
              <a:tabLst>
                <a:tab pos="185420" algn="l"/>
              </a:tabLst>
            </a:pPr>
            <a:r>
              <a:rPr sz="1050" spc="-5" dirty="0">
                <a:solidFill>
                  <a:srgbClr val="333E47"/>
                </a:solidFill>
                <a:latin typeface="Calibri"/>
                <a:cs typeface="Calibri"/>
              </a:rPr>
              <a:t>Самостоятельное 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изменение </a:t>
            </a:r>
            <a:r>
              <a:rPr sz="1050" spc="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б</a:t>
            </a:r>
            <a:r>
              <a:rPr sz="1050" spc="5" dirty="0">
                <a:solidFill>
                  <a:srgbClr val="333E47"/>
                </a:solidFill>
                <a:latin typeface="Calibri"/>
                <a:cs typeface="Calibri"/>
              </a:rPr>
              <a:t>и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з</a:t>
            </a:r>
            <a:r>
              <a:rPr sz="1050" spc="-5" dirty="0">
                <a:solidFill>
                  <a:srgbClr val="333E47"/>
                </a:solidFill>
                <a:latin typeface="Calibri"/>
                <a:cs typeface="Calibri"/>
              </a:rPr>
              <a:t>н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ес-</a:t>
            </a:r>
            <a:r>
              <a:rPr sz="1050" spc="-5" dirty="0">
                <a:solidFill>
                  <a:srgbClr val="333E47"/>
                </a:solidFill>
                <a:latin typeface="Calibri"/>
                <a:cs typeface="Calibri"/>
              </a:rPr>
              <a:t>ло</a:t>
            </a:r>
            <a:r>
              <a:rPr sz="1050" spc="-10" dirty="0">
                <a:solidFill>
                  <a:srgbClr val="333E47"/>
                </a:solidFill>
                <a:latin typeface="Calibri"/>
                <a:cs typeface="Calibri"/>
              </a:rPr>
              <a:t>г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ики</a:t>
            </a:r>
            <a:r>
              <a:rPr sz="1050" spc="-40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и</a:t>
            </a:r>
            <a:r>
              <a:rPr sz="1050" spc="-10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интерфе</a:t>
            </a:r>
            <a:r>
              <a:rPr sz="1050" spc="5" dirty="0">
                <a:solidFill>
                  <a:srgbClr val="333E47"/>
                </a:solidFill>
                <a:latin typeface="Calibri"/>
                <a:cs typeface="Calibri"/>
              </a:rPr>
              <a:t>й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с</a:t>
            </a:r>
            <a:r>
              <a:rPr sz="1050" spc="-10" dirty="0">
                <a:solidFill>
                  <a:srgbClr val="333E47"/>
                </a:solidFill>
                <a:latin typeface="Calibri"/>
                <a:cs typeface="Calibri"/>
              </a:rPr>
              <a:t>о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в</a:t>
            </a:r>
            <a:endParaRPr sz="1050">
              <a:latin typeface="Calibri"/>
              <a:cs typeface="Calibri"/>
            </a:endParaRPr>
          </a:p>
          <a:p>
            <a:pPr marL="184785" indent="-172720">
              <a:lnSpc>
                <a:spcPct val="100000"/>
              </a:lnSpc>
              <a:spcBef>
                <a:spcPts val="160"/>
              </a:spcBef>
              <a:buClr>
                <a:srgbClr val="F95F04"/>
              </a:buClr>
              <a:buFont typeface="Arial MT"/>
              <a:buChar char="•"/>
              <a:tabLst>
                <a:tab pos="185420" algn="l"/>
              </a:tabLst>
            </a:pP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No-code</a:t>
            </a:r>
            <a:r>
              <a:rPr sz="1050" spc="-4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визуализация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163" name="object 163"/>
          <p:cNvSpPr txBox="1"/>
          <p:nvPr/>
        </p:nvSpPr>
        <p:spPr>
          <a:xfrm>
            <a:off x="3343147" y="1410716"/>
            <a:ext cx="1651635" cy="800735"/>
          </a:xfrm>
          <a:prstGeom prst="rect">
            <a:avLst/>
          </a:prstGeom>
        </p:spPr>
        <p:txBody>
          <a:bodyPr vert="horz" wrap="square" lIns="0" tIns="45085" rIns="0" bIns="0" rtlCol="0">
            <a:spAutoFit/>
          </a:bodyPr>
          <a:lstStyle/>
          <a:p>
            <a:pPr marL="184785" marR="31115" indent="-172720">
              <a:lnSpc>
                <a:spcPct val="80000"/>
              </a:lnSpc>
              <a:spcBef>
                <a:spcPts val="355"/>
              </a:spcBef>
              <a:buClr>
                <a:srgbClr val="F95F04"/>
              </a:buClr>
              <a:buFont typeface="Arial MT"/>
              <a:buChar char="•"/>
              <a:tabLst>
                <a:tab pos="185420" algn="l"/>
              </a:tabLst>
            </a:pP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З</a:t>
            </a:r>
            <a:r>
              <a:rPr sz="1050" spc="-5" dirty="0">
                <a:solidFill>
                  <a:srgbClr val="333E47"/>
                </a:solidFill>
                <a:latin typeface="Calibri"/>
                <a:cs typeface="Calibri"/>
              </a:rPr>
              <a:t>о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нтичный</a:t>
            </a:r>
            <a:r>
              <a:rPr sz="1050" spc="-4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ситуаци</a:t>
            </a:r>
            <a:r>
              <a:rPr sz="1050" spc="-5" dirty="0">
                <a:solidFill>
                  <a:srgbClr val="333E47"/>
                </a:solidFill>
                <a:latin typeface="Calibri"/>
                <a:cs typeface="Calibri"/>
              </a:rPr>
              <a:t>о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н</a:t>
            </a:r>
            <a:r>
              <a:rPr sz="1050" spc="-15" dirty="0">
                <a:solidFill>
                  <a:srgbClr val="333E47"/>
                </a:solidFill>
                <a:latin typeface="Calibri"/>
                <a:cs typeface="Calibri"/>
              </a:rPr>
              <a:t>н</a:t>
            </a:r>
            <a:r>
              <a:rPr sz="1050" spc="-5" dirty="0">
                <a:solidFill>
                  <a:srgbClr val="333E47"/>
                </a:solidFill>
                <a:latin typeface="Calibri"/>
                <a:cs typeface="Calibri"/>
              </a:rPr>
              <a:t>о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-  аналитический</a:t>
            </a:r>
            <a:r>
              <a:rPr sz="1050" spc="-5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центр</a:t>
            </a:r>
            <a:endParaRPr sz="1050">
              <a:latin typeface="Calibri"/>
              <a:cs typeface="Calibri"/>
            </a:endParaRPr>
          </a:p>
          <a:p>
            <a:pPr marL="184785" marR="5080" indent="-172720">
              <a:lnSpc>
                <a:spcPct val="80000"/>
              </a:lnSpc>
              <a:spcBef>
                <a:spcPts val="400"/>
              </a:spcBef>
              <a:buClr>
                <a:srgbClr val="F95F04"/>
              </a:buClr>
              <a:buFont typeface="Arial MT"/>
              <a:buChar char="•"/>
              <a:tabLst>
                <a:tab pos="185420" algn="l"/>
              </a:tabLst>
            </a:pPr>
            <a:r>
              <a:rPr sz="1050" spc="5" dirty="0">
                <a:solidFill>
                  <a:srgbClr val="333E47"/>
                </a:solidFill>
                <a:latin typeface="Calibri"/>
                <a:cs typeface="Calibri"/>
              </a:rPr>
              <a:t>М</a:t>
            </a:r>
            <a:r>
              <a:rPr sz="1050" spc="-5" dirty="0">
                <a:solidFill>
                  <a:srgbClr val="333E47"/>
                </a:solidFill>
                <a:latin typeface="Calibri"/>
                <a:cs typeface="Calibri"/>
              </a:rPr>
              <a:t>ного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ур</a:t>
            </a:r>
            <a:r>
              <a:rPr sz="1050" spc="-5" dirty="0">
                <a:solidFill>
                  <a:srgbClr val="333E47"/>
                </a:solidFill>
                <a:latin typeface="Calibri"/>
                <a:cs typeface="Calibri"/>
              </a:rPr>
              <a:t>о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внев</a:t>
            </a:r>
            <a:r>
              <a:rPr sz="1050" spc="-5" dirty="0">
                <a:solidFill>
                  <a:srgbClr val="333E47"/>
                </a:solidFill>
                <a:latin typeface="Calibri"/>
                <a:cs typeface="Calibri"/>
              </a:rPr>
              <a:t>а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я</a:t>
            </a:r>
            <a:r>
              <a:rPr sz="1050" spc="-3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систе</a:t>
            </a:r>
            <a:r>
              <a:rPr sz="1050" spc="5" dirty="0">
                <a:solidFill>
                  <a:srgbClr val="333E47"/>
                </a:solidFill>
                <a:latin typeface="Calibri"/>
                <a:cs typeface="Calibri"/>
              </a:rPr>
              <a:t>м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а  </a:t>
            </a:r>
            <a:r>
              <a:rPr sz="1050" spc="-5" dirty="0">
                <a:solidFill>
                  <a:srgbClr val="333E47"/>
                </a:solidFill>
                <a:latin typeface="Calibri"/>
                <a:cs typeface="Calibri"/>
              </a:rPr>
              <a:t>о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по</a:t>
            </a:r>
            <a:r>
              <a:rPr sz="1050" spc="-5" dirty="0">
                <a:solidFill>
                  <a:srgbClr val="333E47"/>
                </a:solidFill>
                <a:latin typeface="Calibri"/>
                <a:cs typeface="Calibri"/>
              </a:rPr>
              <a:t>в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ещен</a:t>
            </a:r>
            <a:r>
              <a:rPr sz="1050" spc="5" dirty="0">
                <a:solidFill>
                  <a:srgbClr val="333E47"/>
                </a:solidFill>
                <a:latin typeface="Calibri"/>
                <a:cs typeface="Calibri"/>
              </a:rPr>
              <a:t>и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й</a:t>
            </a:r>
            <a:r>
              <a:rPr sz="1050" spc="-4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и</a:t>
            </a:r>
            <a:r>
              <a:rPr sz="1050" spc="-20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эскалаций</a:t>
            </a:r>
            <a:endParaRPr sz="1050">
              <a:latin typeface="Calibri"/>
              <a:cs typeface="Calibri"/>
            </a:endParaRPr>
          </a:p>
          <a:p>
            <a:pPr marL="184785" indent="-172720">
              <a:lnSpc>
                <a:spcPct val="100000"/>
              </a:lnSpc>
              <a:spcBef>
                <a:spcPts val="155"/>
              </a:spcBef>
              <a:buClr>
                <a:srgbClr val="F95F04"/>
              </a:buClr>
              <a:buFont typeface="Arial MT"/>
              <a:buChar char="•"/>
              <a:tabLst>
                <a:tab pos="185420" algn="l"/>
              </a:tabLst>
            </a:pP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Единая</a:t>
            </a:r>
            <a:r>
              <a:rPr sz="1050" spc="-50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шина</a:t>
            </a:r>
            <a:r>
              <a:rPr sz="1050" spc="-50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данных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164" name="object 164"/>
          <p:cNvSpPr txBox="1"/>
          <p:nvPr/>
        </p:nvSpPr>
        <p:spPr>
          <a:xfrm>
            <a:off x="802640" y="1410716"/>
            <a:ext cx="1520190" cy="8007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84785" indent="-172720">
              <a:lnSpc>
                <a:spcPts val="1135"/>
              </a:lnSpc>
              <a:spcBef>
                <a:spcPts val="105"/>
              </a:spcBef>
              <a:buClr>
                <a:srgbClr val="F95F04"/>
              </a:buClr>
              <a:buFont typeface="Arial MT"/>
              <a:buChar char="•"/>
              <a:tabLst>
                <a:tab pos="185420" algn="l"/>
              </a:tabLst>
            </a:pP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Подтверждённый</a:t>
            </a:r>
            <a:endParaRPr sz="1050">
              <a:latin typeface="Calibri"/>
              <a:cs typeface="Calibri"/>
            </a:endParaRPr>
          </a:p>
          <a:p>
            <a:pPr marL="184785">
              <a:lnSpc>
                <a:spcPts val="1135"/>
              </a:lnSpc>
            </a:pP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эко</a:t>
            </a:r>
            <a:r>
              <a:rPr sz="1050" spc="-5" dirty="0">
                <a:solidFill>
                  <a:srgbClr val="333E47"/>
                </a:solidFill>
                <a:latin typeface="Calibri"/>
                <a:cs typeface="Calibri"/>
              </a:rPr>
              <a:t>но</a:t>
            </a:r>
            <a:r>
              <a:rPr sz="1050" spc="5" dirty="0">
                <a:solidFill>
                  <a:srgbClr val="333E47"/>
                </a:solidFill>
                <a:latin typeface="Calibri"/>
                <a:cs typeface="Calibri"/>
              </a:rPr>
              <a:t>м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и</a:t>
            </a:r>
            <a:r>
              <a:rPr sz="1050" spc="-5" dirty="0">
                <a:solidFill>
                  <a:srgbClr val="333E47"/>
                </a:solidFill>
                <a:latin typeface="Calibri"/>
                <a:cs typeface="Calibri"/>
              </a:rPr>
              <a:t>ч</a:t>
            </a:r>
            <a:r>
              <a:rPr sz="1050" spc="-10" dirty="0">
                <a:solidFill>
                  <a:srgbClr val="333E47"/>
                </a:solidFill>
                <a:latin typeface="Calibri"/>
                <a:cs typeface="Calibri"/>
              </a:rPr>
              <a:t>е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ск</a:t>
            </a:r>
            <a:r>
              <a:rPr sz="1050" spc="-10" dirty="0">
                <a:solidFill>
                  <a:srgbClr val="333E47"/>
                </a:solidFill>
                <a:latin typeface="Calibri"/>
                <a:cs typeface="Calibri"/>
              </a:rPr>
              <a:t>и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й</a:t>
            </a:r>
            <a:r>
              <a:rPr sz="1050" spc="-4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эффект</a:t>
            </a:r>
            <a:endParaRPr sz="1050">
              <a:latin typeface="Calibri"/>
              <a:cs typeface="Calibri"/>
            </a:endParaRPr>
          </a:p>
          <a:p>
            <a:pPr marL="184785" indent="-172720">
              <a:lnSpc>
                <a:spcPct val="100000"/>
              </a:lnSpc>
              <a:spcBef>
                <a:spcPts val="145"/>
              </a:spcBef>
              <a:buClr>
                <a:srgbClr val="F95F04"/>
              </a:buClr>
              <a:buFont typeface="Arial MT"/>
              <a:buChar char="•"/>
              <a:tabLst>
                <a:tab pos="185420" algn="l"/>
              </a:tabLst>
            </a:pP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Низкий</a:t>
            </a:r>
            <a:r>
              <a:rPr sz="1050" spc="-4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050" spc="-5" dirty="0">
                <a:solidFill>
                  <a:srgbClr val="333E47"/>
                </a:solidFill>
                <a:latin typeface="Calibri"/>
                <a:cs typeface="Calibri"/>
              </a:rPr>
              <a:t>Time-to-Market</a:t>
            </a:r>
            <a:endParaRPr sz="1050">
              <a:latin typeface="Calibri"/>
              <a:cs typeface="Calibri"/>
            </a:endParaRPr>
          </a:p>
          <a:p>
            <a:pPr marL="184785" marR="57150" indent="-172720">
              <a:lnSpc>
                <a:spcPct val="80000"/>
              </a:lnSpc>
              <a:spcBef>
                <a:spcPts val="405"/>
              </a:spcBef>
              <a:buClr>
                <a:srgbClr val="F95F04"/>
              </a:buClr>
              <a:buFont typeface="Arial MT"/>
              <a:buChar char="•"/>
              <a:tabLst>
                <a:tab pos="185420" algn="l"/>
              </a:tabLst>
            </a:pP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Быстрая окупаемость </a:t>
            </a:r>
            <a:r>
              <a:rPr sz="1050" spc="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пр</a:t>
            </a:r>
            <a:r>
              <a:rPr sz="1050" spc="-5" dirty="0">
                <a:solidFill>
                  <a:srgbClr val="333E47"/>
                </a:solidFill>
                <a:latin typeface="Calibri"/>
                <a:cs typeface="Calibri"/>
              </a:rPr>
              <a:t>о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ек</a:t>
            </a:r>
            <a:r>
              <a:rPr sz="1050" spc="-5" dirty="0">
                <a:solidFill>
                  <a:srgbClr val="333E47"/>
                </a:solidFill>
                <a:latin typeface="Calibri"/>
                <a:cs typeface="Calibri"/>
              </a:rPr>
              <a:t>тны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х</a:t>
            </a:r>
            <a:r>
              <a:rPr sz="1050" spc="-2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внед</a:t>
            </a:r>
            <a:r>
              <a:rPr sz="1050" spc="-5" dirty="0">
                <a:solidFill>
                  <a:srgbClr val="333E47"/>
                </a:solidFill>
                <a:latin typeface="Calibri"/>
                <a:cs typeface="Calibri"/>
              </a:rPr>
              <a:t>р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ен</a:t>
            </a:r>
            <a:r>
              <a:rPr sz="1050" spc="5" dirty="0">
                <a:solidFill>
                  <a:srgbClr val="333E47"/>
                </a:solidFill>
                <a:latin typeface="Calibri"/>
                <a:cs typeface="Calibri"/>
              </a:rPr>
              <a:t>и</a:t>
            </a:r>
            <a:r>
              <a:rPr sz="1050" dirty="0">
                <a:solidFill>
                  <a:srgbClr val="333E47"/>
                </a:solidFill>
                <a:latin typeface="Calibri"/>
                <a:cs typeface="Calibri"/>
              </a:rPr>
              <a:t>й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165" name="object 165"/>
          <p:cNvSpPr/>
          <p:nvPr/>
        </p:nvSpPr>
        <p:spPr>
          <a:xfrm>
            <a:off x="6104635" y="3860672"/>
            <a:ext cx="1565910" cy="262255"/>
          </a:xfrm>
          <a:custGeom>
            <a:avLst/>
            <a:gdLst/>
            <a:ahLst/>
            <a:cxnLst/>
            <a:rect l="l" t="t" r="r" b="b"/>
            <a:pathLst>
              <a:path w="1565909" h="262254">
                <a:moveTo>
                  <a:pt x="1435099" y="0"/>
                </a:moveTo>
                <a:lnTo>
                  <a:pt x="130810" y="0"/>
                </a:lnTo>
                <a:lnTo>
                  <a:pt x="79884" y="10277"/>
                </a:lnTo>
                <a:lnTo>
                  <a:pt x="38306" y="38306"/>
                </a:lnTo>
                <a:lnTo>
                  <a:pt x="10277" y="79884"/>
                </a:lnTo>
                <a:lnTo>
                  <a:pt x="0" y="130809"/>
                </a:lnTo>
                <a:lnTo>
                  <a:pt x="10277" y="181754"/>
                </a:lnTo>
                <a:lnTo>
                  <a:pt x="38306" y="223377"/>
                </a:lnTo>
                <a:lnTo>
                  <a:pt x="79884" y="251450"/>
                </a:lnTo>
                <a:lnTo>
                  <a:pt x="130810" y="261746"/>
                </a:lnTo>
                <a:lnTo>
                  <a:pt x="1435099" y="261746"/>
                </a:lnTo>
                <a:lnTo>
                  <a:pt x="1486025" y="251450"/>
                </a:lnTo>
                <a:lnTo>
                  <a:pt x="1527603" y="223377"/>
                </a:lnTo>
                <a:lnTo>
                  <a:pt x="1555632" y="181754"/>
                </a:lnTo>
                <a:lnTo>
                  <a:pt x="1565910" y="130809"/>
                </a:lnTo>
                <a:lnTo>
                  <a:pt x="1555632" y="79884"/>
                </a:lnTo>
                <a:lnTo>
                  <a:pt x="1527603" y="38306"/>
                </a:lnTo>
                <a:lnTo>
                  <a:pt x="1486025" y="10277"/>
                </a:lnTo>
                <a:lnTo>
                  <a:pt x="1435099" y="0"/>
                </a:lnTo>
                <a:close/>
              </a:path>
            </a:pathLst>
          </a:custGeom>
          <a:solidFill>
            <a:srgbClr val="F95F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 txBox="1"/>
          <p:nvPr/>
        </p:nvSpPr>
        <p:spPr>
          <a:xfrm>
            <a:off x="6740397" y="3844290"/>
            <a:ext cx="31051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5" dirty="0">
                <a:solidFill>
                  <a:srgbClr val="FFFFFF"/>
                </a:solidFill>
                <a:latin typeface="Calibri"/>
                <a:cs typeface="Calibri"/>
              </a:rPr>
              <a:t>д</a:t>
            </a:r>
            <a:r>
              <a:rPr sz="800" dirty="0">
                <a:solidFill>
                  <a:srgbClr val="FFFFFF"/>
                </a:solidFill>
                <a:latin typeface="Calibri"/>
                <a:cs typeface="Calibri"/>
              </a:rPr>
              <a:t>ня</a:t>
            </a:r>
            <a:r>
              <a:rPr sz="800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FFFFFF"/>
                </a:solidFill>
                <a:latin typeface="Calibri"/>
                <a:cs typeface="Calibri"/>
              </a:rPr>
              <a:t>на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67" name="object 167"/>
          <p:cNvSpPr txBox="1"/>
          <p:nvPr/>
        </p:nvSpPr>
        <p:spPr>
          <a:xfrm>
            <a:off x="6740397" y="3905250"/>
            <a:ext cx="43053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5" dirty="0">
                <a:solidFill>
                  <a:srgbClr val="FFFFFF"/>
                </a:solidFill>
                <a:latin typeface="Calibri"/>
                <a:cs typeface="Calibri"/>
              </a:rPr>
              <a:t>создание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68" name="object 168"/>
          <p:cNvSpPr txBox="1"/>
          <p:nvPr/>
        </p:nvSpPr>
        <p:spPr>
          <a:xfrm>
            <a:off x="6573773" y="3802126"/>
            <a:ext cx="64198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b="1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2100" b="1" spc="-229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FFFFFF"/>
                </a:solidFill>
                <a:latin typeface="Calibri"/>
                <a:cs typeface="Calibri"/>
              </a:rPr>
              <a:t>пр</a:t>
            </a:r>
            <a:r>
              <a:rPr sz="800" spc="-5" dirty="0">
                <a:solidFill>
                  <a:srgbClr val="FFFFFF"/>
                </a:solidFill>
                <a:latin typeface="Calibri"/>
                <a:cs typeface="Calibri"/>
              </a:rPr>
              <a:t>ототипа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69" name="object 169"/>
          <p:cNvSpPr/>
          <p:nvPr/>
        </p:nvSpPr>
        <p:spPr>
          <a:xfrm>
            <a:off x="3559302" y="5420105"/>
            <a:ext cx="1565910" cy="262255"/>
          </a:xfrm>
          <a:custGeom>
            <a:avLst/>
            <a:gdLst/>
            <a:ahLst/>
            <a:cxnLst/>
            <a:rect l="l" t="t" r="r" b="b"/>
            <a:pathLst>
              <a:path w="1565910" h="262254">
                <a:moveTo>
                  <a:pt x="1435100" y="0"/>
                </a:moveTo>
                <a:lnTo>
                  <a:pt x="130937" y="0"/>
                </a:lnTo>
                <a:lnTo>
                  <a:pt x="79992" y="10277"/>
                </a:lnTo>
                <a:lnTo>
                  <a:pt x="38369" y="38306"/>
                </a:lnTo>
                <a:lnTo>
                  <a:pt x="10296" y="79884"/>
                </a:lnTo>
                <a:lnTo>
                  <a:pt x="0" y="130810"/>
                </a:lnTo>
                <a:lnTo>
                  <a:pt x="10296" y="181733"/>
                </a:lnTo>
                <a:lnTo>
                  <a:pt x="38369" y="223321"/>
                </a:lnTo>
                <a:lnTo>
                  <a:pt x="79992" y="251362"/>
                </a:lnTo>
                <a:lnTo>
                  <a:pt x="130937" y="261645"/>
                </a:lnTo>
                <a:lnTo>
                  <a:pt x="1435100" y="261645"/>
                </a:lnTo>
                <a:lnTo>
                  <a:pt x="1486025" y="251362"/>
                </a:lnTo>
                <a:lnTo>
                  <a:pt x="1527603" y="223321"/>
                </a:lnTo>
                <a:lnTo>
                  <a:pt x="1555632" y="181733"/>
                </a:lnTo>
                <a:lnTo>
                  <a:pt x="1565910" y="130810"/>
                </a:lnTo>
                <a:lnTo>
                  <a:pt x="1555632" y="79884"/>
                </a:lnTo>
                <a:lnTo>
                  <a:pt x="1527603" y="38306"/>
                </a:lnTo>
                <a:lnTo>
                  <a:pt x="1486025" y="10277"/>
                </a:lnTo>
                <a:lnTo>
                  <a:pt x="1435100" y="0"/>
                </a:lnTo>
                <a:close/>
              </a:path>
            </a:pathLst>
          </a:custGeom>
          <a:solidFill>
            <a:srgbClr val="F95F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 txBox="1"/>
          <p:nvPr/>
        </p:nvSpPr>
        <p:spPr>
          <a:xfrm>
            <a:off x="4178046" y="5397246"/>
            <a:ext cx="53340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5" dirty="0">
                <a:solidFill>
                  <a:srgbClr val="FFFFFF"/>
                </a:solidFill>
                <a:latin typeface="Calibri"/>
                <a:cs typeface="Calibri"/>
              </a:rPr>
              <a:t>протоколов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71" name="object 171"/>
          <p:cNvSpPr txBox="1"/>
          <p:nvPr/>
        </p:nvSpPr>
        <p:spPr>
          <a:xfrm>
            <a:off x="4178046" y="5458205"/>
            <a:ext cx="67056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FFFFFF"/>
                </a:solidFill>
                <a:latin typeface="Calibri"/>
                <a:cs typeface="Calibri"/>
              </a:rPr>
              <a:t>и</a:t>
            </a:r>
            <a:r>
              <a:rPr sz="800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800" spc="-5" dirty="0">
                <a:solidFill>
                  <a:srgbClr val="FFFFFF"/>
                </a:solidFill>
                <a:latin typeface="Calibri"/>
                <a:cs typeface="Calibri"/>
              </a:rPr>
              <a:t>интерфейсов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72" name="object 172"/>
          <p:cNvSpPr txBox="1"/>
          <p:nvPr/>
        </p:nvSpPr>
        <p:spPr>
          <a:xfrm>
            <a:off x="3747642" y="5356961"/>
            <a:ext cx="116903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b="1" dirty="0">
                <a:solidFill>
                  <a:srgbClr val="FFFFFF"/>
                </a:solidFill>
                <a:latin typeface="Calibri"/>
                <a:cs typeface="Calibri"/>
              </a:rPr>
              <a:t>50+</a:t>
            </a:r>
            <a:r>
              <a:rPr sz="2100" b="1" spc="-2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FFFFFF"/>
                </a:solidFill>
                <a:latin typeface="Calibri"/>
                <a:cs typeface="Calibri"/>
              </a:rPr>
              <a:t>в</a:t>
            </a:r>
            <a:r>
              <a:rPr sz="800" spc="-5" dirty="0">
                <a:solidFill>
                  <a:srgbClr val="FFFFFF"/>
                </a:solidFill>
                <a:latin typeface="Calibri"/>
                <a:cs typeface="Calibri"/>
              </a:rPr>
              <a:t>з</a:t>
            </a:r>
            <a:r>
              <a:rPr sz="800" dirty="0">
                <a:solidFill>
                  <a:srgbClr val="FFFFFF"/>
                </a:solidFill>
                <a:latin typeface="Calibri"/>
                <a:cs typeface="Calibri"/>
              </a:rPr>
              <a:t>а</a:t>
            </a:r>
            <a:r>
              <a:rPr sz="800" spc="-5" dirty="0">
                <a:solidFill>
                  <a:srgbClr val="FFFFFF"/>
                </a:solidFill>
                <a:latin typeface="Calibri"/>
                <a:cs typeface="Calibri"/>
              </a:rPr>
              <a:t>имодействи</a:t>
            </a:r>
            <a:r>
              <a:rPr sz="800" dirty="0">
                <a:solidFill>
                  <a:srgbClr val="FFFFFF"/>
                </a:solidFill>
                <a:latin typeface="Calibri"/>
                <a:cs typeface="Calibri"/>
              </a:rPr>
              <a:t>я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73" name="object 173"/>
          <p:cNvSpPr/>
          <p:nvPr/>
        </p:nvSpPr>
        <p:spPr>
          <a:xfrm>
            <a:off x="1032014" y="3868039"/>
            <a:ext cx="1565910" cy="262255"/>
          </a:xfrm>
          <a:custGeom>
            <a:avLst/>
            <a:gdLst/>
            <a:ahLst/>
            <a:cxnLst/>
            <a:rect l="l" t="t" r="r" b="b"/>
            <a:pathLst>
              <a:path w="1565910" h="262254">
                <a:moveTo>
                  <a:pt x="1435087" y="0"/>
                </a:moveTo>
                <a:lnTo>
                  <a:pt x="130835" y="0"/>
                </a:lnTo>
                <a:lnTo>
                  <a:pt x="79906" y="10296"/>
                </a:lnTo>
                <a:lnTo>
                  <a:pt x="38319" y="38369"/>
                </a:lnTo>
                <a:lnTo>
                  <a:pt x="10281" y="79992"/>
                </a:lnTo>
                <a:lnTo>
                  <a:pt x="0" y="130937"/>
                </a:lnTo>
                <a:lnTo>
                  <a:pt x="10281" y="181862"/>
                </a:lnTo>
                <a:lnTo>
                  <a:pt x="38319" y="223440"/>
                </a:lnTo>
                <a:lnTo>
                  <a:pt x="79906" y="251469"/>
                </a:lnTo>
                <a:lnTo>
                  <a:pt x="130835" y="261747"/>
                </a:lnTo>
                <a:lnTo>
                  <a:pt x="1435087" y="261747"/>
                </a:lnTo>
                <a:lnTo>
                  <a:pt x="1486012" y="251469"/>
                </a:lnTo>
                <a:lnTo>
                  <a:pt x="1527590" y="223440"/>
                </a:lnTo>
                <a:lnTo>
                  <a:pt x="1555620" y="181862"/>
                </a:lnTo>
                <a:lnTo>
                  <a:pt x="1565897" y="130937"/>
                </a:lnTo>
                <a:lnTo>
                  <a:pt x="1555620" y="79992"/>
                </a:lnTo>
                <a:lnTo>
                  <a:pt x="1527590" y="38369"/>
                </a:lnTo>
                <a:lnTo>
                  <a:pt x="1486012" y="10296"/>
                </a:lnTo>
                <a:lnTo>
                  <a:pt x="1435087" y="0"/>
                </a:lnTo>
                <a:close/>
              </a:path>
            </a:pathLst>
          </a:custGeom>
          <a:solidFill>
            <a:srgbClr val="F95F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4"/>
          <p:cNvSpPr txBox="1"/>
          <p:nvPr/>
        </p:nvSpPr>
        <p:spPr>
          <a:xfrm>
            <a:off x="1694814" y="3846321"/>
            <a:ext cx="53657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5" dirty="0">
                <a:solidFill>
                  <a:srgbClr val="FFFFFF"/>
                </a:solidFill>
                <a:latin typeface="Calibri"/>
                <a:cs typeface="Calibri"/>
              </a:rPr>
              <a:t>встроенных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75" name="object 175"/>
          <p:cNvSpPr txBox="1"/>
          <p:nvPr/>
        </p:nvSpPr>
        <p:spPr>
          <a:xfrm>
            <a:off x="1694814" y="3907282"/>
            <a:ext cx="57658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FFFFFF"/>
                </a:solidFill>
                <a:latin typeface="Calibri"/>
                <a:cs typeface="Calibri"/>
              </a:rPr>
              <a:t>в</a:t>
            </a:r>
            <a:r>
              <a:rPr sz="800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800" spc="-5" dirty="0">
                <a:solidFill>
                  <a:srgbClr val="FFFFFF"/>
                </a:solidFill>
                <a:latin typeface="Calibri"/>
                <a:cs typeface="Calibri"/>
              </a:rPr>
              <a:t>платформу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76" name="object 176"/>
          <p:cNvSpPr txBox="1"/>
          <p:nvPr/>
        </p:nvSpPr>
        <p:spPr>
          <a:xfrm>
            <a:off x="1259205" y="3803650"/>
            <a:ext cx="1130300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b="1" dirty="0">
                <a:solidFill>
                  <a:srgbClr val="FFFFFF"/>
                </a:solidFill>
                <a:latin typeface="Calibri"/>
                <a:cs typeface="Calibri"/>
              </a:rPr>
              <a:t>20+</a:t>
            </a:r>
            <a:r>
              <a:rPr sz="2100" b="1" spc="-229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800" spc="-5" dirty="0">
                <a:solidFill>
                  <a:srgbClr val="FFFFFF"/>
                </a:solidFill>
                <a:latin typeface="Calibri"/>
                <a:cs typeface="Calibri"/>
              </a:rPr>
              <a:t>ML</a:t>
            </a:r>
            <a:r>
              <a:rPr sz="800" spc="5" dirty="0">
                <a:solidFill>
                  <a:srgbClr val="FFFFFF"/>
                </a:solidFill>
                <a:latin typeface="Calibri"/>
                <a:cs typeface="Calibri"/>
              </a:rPr>
              <a:t>-</a:t>
            </a:r>
            <a:r>
              <a:rPr sz="800" dirty="0">
                <a:solidFill>
                  <a:srgbClr val="FFFFFF"/>
                </a:solidFill>
                <a:latin typeface="Calibri"/>
                <a:cs typeface="Calibri"/>
              </a:rPr>
              <a:t>а</a:t>
            </a:r>
            <a:r>
              <a:rPr sz="800" spc="-5" dirty="0">
                <a:solidFill>
                  <a:srgbClr val="FFFFFF"/>
                </a:solidFill>
                <a:latin typeface="Calibri"/>
                <a:cs typeface="Calibri"/>
              </a:rPr>
              <a:t>л</a:t>
            </a:r>
            <a:r>
              <a:rPr sz="800" dirty="0">
                <a:solidFill>
                  <a:srgbClr val="FFFFFF"/>
                </a:solidFill>
                <a:latin typeface="Calibri"/>
                <a:cs typeface="Calibri"/>
              </a:rPr>
              <a:t>г</a:t>
            </a:r>
            <a:r>
              <a:rPr sz="800" spc="-10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800" spc="-5" dirty="0">
                <a:solidFill>
                  <a:srgbClr val="FFFFFF"/>
                </a:solidFill>
                <a:latin typeface="Calibri"/>
                <a:cs typeface="Calibri"/>
              </a:rPr>
              <a:t>р</a:t>
            </a:r>
            <a:r>
              <a:rPr sz="800" spc="-10" dirty="0">
                <a:solidFill>
                  <a:srgbClr val="FFFFFF"/>
                </a:solidFill>
                <a:latin typeface="Calibri"/>
                <a:cs typeface="Calibri"/>
              </a:rPr>
              <a:t>и</a:t>
            </a:r>
            <a:r>
              <a:rPr sz="800" spc="-5" dirty="0">
                <a:solidFill>
                  <a:srgbClr val="FFFFFF"/>
                </a:solidFill>
                <a:latin typeface="Calibri"/>
                <a:cs typeface="Calibri"/>
              </a:rPr>
              <a:t>тмо</a:t>
            </a:r>
            <a:r>
              <a:rPr sz="800" dirty="0">
                <a:solidFill>
                  <a:srgbClr val="FFFFFF"/>
                </a:solidFill>
                <a:latin typeface="Calibri"/>
                <a:cs typeface="Calibri"/>
              </a:rPr>
              <a:t>в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77" name="object 177"/>
          <p:cNvSpPr/>
          <p:nvPr/>
        </p:nvSpPr>
        <p:spPr>
          <a:xfrm>
            <a:off x="3559302" y="2325623"/>
            <a:ext cx="1565910" cy="262255"/>
          </a:xfrm>
          <a:custGeom>
            <a:avLst/>
            <a:gdLst/>
            <a:ahLst/>
            <a:cxnLst/>
            <a:rect l="l" t="t" r="r" b="b"/>
            <a:pathLst>
              <a:path w="1565910" h="262255">
                <a:moveTo>
                  <a:pt x="1435100" y="0"/>
                </a:moveTo>
                <a:lnTo>
                  <a:pt x="130937" y="0"/>
                </a:lnTo>
                <a:lnTo>
                  <a:pt x="79992" y="10296"/>
                </a:lnTo>
                <a:lnTo>
                  <a:pt x="38369" y="38369"/>
                </a:lnTo>
                <a:lnTo>
                  <a:pt x="10296" y="79992"/>
                </a:lnTo>
                <a:lnTo>
                  <a:pt x="0" y="130937"/>
                </a:lnTo>
                <a:lnTo>
                  <a:pt x="10296" y="181862"/>
                </a:lnTo>
                <a:lnTo>
                  <a:pt x="38369" y="223440"/>
                </a:lnTo>
                <a:lnTo>
                  <a:pt x="79992" y="251469"/>
                </a:lnTo>
                <a:lnTo>
                  <a:pt x="130937" y="261747"/>
                </a:lnTo>
                <a:lnTo>
                  <a:pt x="1435100" y="261747"/>
                </a:lnTo>
                <a:lnTo>
                  <a:pt x="1486025" y="251469"/>
                </a:lnTo>
                <a:lnTo>
                  <a:pt x="1527603" y="223440"/>
                </a:lnTo>
                <a:lnTo>
                  <a:pt x="1555632" y="181862"/>
                </a:lnTo>
                <a:lnTo>
                  <a:pt x="1565910" y="130937"/>
                </a:lnTo>
                <a:lnTo>
                  <a:pt x="1555632" y="79992"/>
                </a:lnTo>
                <a:lnTo>
                  <a:pt x="1527603" y="38369"/>
                </a:lnTo>
                <a:lnTo>
                  <a:pt x="1486025" y="10296"/>
                </a:lnTo>
                <a:lnTo>
                  <a:pt x="1435100" y="0"/>
                </a:lnTo>
                <a:close/>
              </a:path>
            </a:pathLst>
          </a:custGeom>
          <a:solidFill>
            <a:srgbClr val="F95F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8"/>
          <p:cNvSpPr txBox="1"/>
          <p:nvPr/>
        </p:nvSpPr>
        <p:spPr>
          <a:xfrm>
            <a:off x="4300220" y="2300477"/>
            <a:ext cx="429895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spc="-5" dirty="0">
                <a:solidFill>
                  <a:srgbClr val="FFFFFF"/>
                </a:solidFill>
                <a:latin typeface="Calibri"/>
                <a:cs typeface="Calibri"/>
              </a:rPr>
              <a:t>регионов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79" name="object 179"/>
          <p:cNvSpPr txBox="1"/>
          <p:nvPr/>
        </p:nvSpPr>
        <p:spPr>
          <a:xfrm>
            <a:off x="4300220" y="2361438"/>
            <a:ext cx="549910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spc="-5" dirty="0">
                <a:solidFill>
                  <a:srgbClr val="FFFFFF"/>
                </a:solidFill>
                <a:latin typeface="Calibri"/>
                <a:cs typeface="Calibri"/>
              </a:rPr>
              <a:t>присутствия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80" name="object 180"/>
          <p:cNvSpPr txBox="1"/>
          <p:nvPr/>
        </p:nvSpPr>
        <p:spPr>
          <a:xfrm>
            <a:off x="3865626" y="2258695"/>
            <a:ext cx="961390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b="1" dirty="0">
                <a:solidFill>
                  <a:srgbClr val="FFFFFF"/>
                </a:solidFill>
                <a:latin typeface="Calibri"/>
                <a:cs typeface="Calibri"/>
              </a:rPr>
              <a:t>20+</a:t>
            </a:r>
            <a:r>
              <a:rPr sz="2100" b="1" spc="-2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FFFFFF"/>
                </a:solidFill>
                <a:latin typeface="Calibri"/>
                <a:cs typeface="Calibri"/>
              </a:rPr>
              <a:t>п</a:t>
            </a:r>
            <a:r>
              <a:rPr sz="800" spc="-5" dirty="0">
                <a:solidFill>
                  <a:srgbClr val="FFFFFF"/>
                </a:solidFill>
                <a:latin typeface="Calibri"/>
                <a:cs typeface="Calibri"/>
              </a:rPr>
              <a:t>л</a:t>
            </a:r>
            <a:r>
              <a:rPr sz="800" dirty="0">
                <a:solidFill>
                  <a:srgbClr val="FFFFFF"/>
                </a:solidFill>
                <a:latin typeface="Calibri"/>
                <a:cs typeface="Calibri"/>
              </a:rPr>
              <a:t>атф</a:t>
            </a:r>
            <a:r>
              <a:rPr sz="800" spc="-10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800" spc="-5" dirty="0">
                <a:solidFill>
                  <a:srgbClr val="FFFFFF"/>
                </a:solidFill>
                <a:latin typeface="Calibri"/>
                <a:cs typeface="Calibri"/>
              </a:rPr>
              <a:t>р</a:t>
            </a:r>
            <a:r>
              <a:rPr sz="800" spc="-10" dirty="0">
                <a:solidFill>
                  <a:srgbClr val="FFFFFF"/>
                </a:solidFill>
                <a:latin typeface="Calibri"/>
                <a:cs typeface="Calibri"/>
              </a:rPr>
              <a:t>м</a:t>
            </a:r>
            <a:r>
              <a:rPr sz="800" dirty="0">
                <a:solidFill>
                  <a:srgbClr val="FFFFFF"/>
                </a:solidFill>
                <a:latin typeface="Calibri"/>
                <a:cs typeface="Calibri"/>
              </a:rPr>
              <a:t>ы</a:t>
            </a:r>
            <a:endParaRPr sz="800">
              <a:latin typeface="Calibri"/>
              <a:cs typeface="Calibri"/>
            </a:endParaRPr>
          </a:p>
        </p:txBody>
      </p:sp>
      <p:grpSp>
        <p:nvGrpSpPr>
          <p:cNvPr id="181" name="object 181"/>
          <p:cNvGrpSpPr/>
          <p:nvPr/>
        </p:nvGrpSpPr>
        <p:grpSpPr>
          <a:xfrm>
            <a:off x="1147965" y="4967261"/>
            <a:ext cx="1734820" cy="564515"/>
            <a:chOff x="1147965" y="4967261"/>
            <a:chExt cx="1734820" cy="564515"/>
          </a:xfrm>
        </p:grpSpPr>
        <p:pic>
          <p:nvPicPr>
            <p:cNvPr id="182" name="object 182"/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1147965" y="5138216"/>
              <a:ext cx="669378" cy="246837"/>
            </a:xfrm>
            <a:prstGeom prst="rect">
              <a:avLst/>
            </a:prstGeom>
          </p:spPr>
        </p:pic>
        <p:pic>
          <p:nvPicPr>
            <p:cNvPr id="183" name="object 183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1787270" y="4967261"/>
              <a:ext cx="584860" cy="564349"/>
            </a:xfrm>
            <a:prstGeom prst="rect">
              <a:avLst/>
            </a:prstGeom>
          </p:spPr>
        </p:pic>
        <p:pic>
          <p:nvPicPr>
            <p:cNvPr id="184" name="object 184"/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2403983" y="5181371"/>
              <a:ext cx="478485" cy="178536"/>
            </a:xfrm>
            <a:prstGeom prst="rect">
              <a:avLst/>
            </a:prstGeom>
          </p:spPr>
        </p:pic>
      </p:grpSp>
      <p:grpSp>
        <p:nvGrpSpPr>
          <p:cNvPr id="185" name="object 185"/>
          <p:cNvGrpSpPr/>
          <p:nvPr/>
        </p:nvGrpSpPr>
        <p:grpSpPr>
          <a:xfrm>
            <a:off x="411784" y="530098"/>
            <a:ext cx="8180705" cy="416559"/>
            <a:chOff x="411784" y="530098"/>
            <a:chExt cx="8180705" cy="416559"/>
          </a:xfrm>
        </p:grpSpPr>
        <p:pic>
          <p:nvPicPr>
            <p:cNvPr id="186" name="object 186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411784" y="530098"/>
              <a:ext cx="1212367" cy="224027"/>
            </a:xfrm>
            <a:prstGeom prst="rect">
              <a:avLst/>
            </a:prstGeom>
          </p:spPr>
        </p:pic>
        <p:pic>
          <p:nvPicPr>
            <p:cNvPr id="187" name="object 187"/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1513967" y="530098"/>
              <a:ext cx="152399" cy="224027"/>
            </a:xfrm>
            <a:prstGeom prst="rect">
              <a:avLst/>
            </a:prstGeom>
          </p:spPr>
        </p:pic>
        <p:pic>
          <p:nvPicPr>
            <p:cNvPr id="188" name="object 188"/>
            <p:cNvPicPr/>
            <p:nvPr/>
          </p:nvPicPr>
          <p:blipFill>
            <a:blip r:embed="rId68" cstate="print"/>
            <a:stretch>
              <a:fillRect/>
            </a:stretch>
          </p:blipFill>
          <p:spPr>
            <a:xfrm>
              <a:off x="1590167" y="530098"/>
              <a:ext cx="5329682" cy="224027"/>
            </a:xfrm>
            <a:prstGeom prst="rect">
              <a:avLst/>
            </a:prstGeom>
          </p:spPr>
        </p:pic>
        <p:pic>
          <p:nvPicPr>
            <p:cNvPr id="189" name="object 189"/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6821169" y="530098"/>
              <a:ext cx="152400" cy="224027"/>
            </a:xfrm>
            <a:prstGeom prst="rect">
              <a:avLst/>
            </a:prstGeom>
          </p:spPr>
        </p:pic>
        <p:pic>
          <p:nvPicPr>
            <p:cNvPr id="190" name="object 190"/>
            <p:cNvPicPr/>
            <p:nvPr/>
          </p:nvPicPr>
          <p:blipFill>
            <a:blip r:embed="rId69" cstate="print"/>
            <a:stretch>
              <a:fillRect/>
            </a:stretch>
          </p:blipFill>
          <p:spPr>
            <a:xfrm>
              <a:off x="6897369" y="530098"/>
              <a:ext cx="1694687" cy="224027"/>
            </a:xfrm>
            <a:prstGeom prst="rect">
              <a:avLst/>
            </a:prstGeom>
          </p:spPr>
        </p:pic>
        <p:pic>
          <p:nvPicPr>
            <p:cNvPr id="191" name="object 191"/>
            <p:cNvPicPr/>
            <p:nvPr/>
          </p:nvPicPr>
          <p:blipFill>
            <a:blip r:embed="rId70" cstate="print"/>
            <a:stretch>
              <a:fillRect/>
            </a:stretch>
          </p:blipFill>
          <p:spPr>
            <a:xfrm>
              <a:off x="411784" y="722122"/>
              <a:ext cx="7943596" cy="224027"/>
            </a:xfrm>
            <a:prstGeom prst="rect">
              <a:avLst/>
            </a:prstGeom>
          </p:spPr>
        </p:pic>
      </p:grpSp>
      <p:pic>
        <p:nvPicPr>
          <p:cNvPr id="192" name="Рисунок 191">
            <a:extLst>
              <a:ext uri="{FF2B5EF4-FFF2-40B4-BE49-F238E27FC236}">
                <a16:creationId xmlns:a16="http://schemas.microsoft.com/office/drawing/2014/main" id="{51AE3FF0-2DB8-CDF9-4915-95F54C9A90A6}"/>
              </a:ext>
            </a:extLst>
          </p:cNvPr>
          <p:cNvPicPr>
            <a:picLocks noChangeAspect="1"/>
          </p:cNvPicPr>
          <p:nvPr/>
        </p:nvPicPr>
        <p:blipFill>
          <a:blip r:embed="rId71">
            <a:extLst>
              <a:ext uri="{96DAC541-7B7A-43D3-8B79-37D633B846F1}">
                <asvg:svgBlip xmlns:asvg="http://schemas.microsoft.com/office/drawing/2016/SVG/main" xmlns="" r:embed="rId72"/>
              </a:ext>
            </a:extLst>
          </a:blip>
          <a:stretch>
            <a:fillRect/>
          </a:stretch>
        </p:blipFill>
        <p:spPr>
          <a:xfrm>
            <a:off x="10288670" y="89657"/>
            <a:ext cx="1765165" cy="441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6953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748271" y="992496"/>
            <a:ext cx="5353050" cy="5638041"/>
            <a:chOff x="6748271" y="1118616"/>
            <a:chExt cx="5353050" cy="5638041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748271" y="3797811"/>
              <a:ext cx="5353050" cy="295884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555735" y="1118616"/>
              <a:ext cx="2115312" cy="1694688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751186" y="3311016"/>
              <a:ext cx="717499" cy="155448"/>
            </a:xfrm>
            <a:prstGeom prst="rect">
              <a:avLst/>
            </a:prstGeom>
          </p:spPr>
        </p:pic>
      </p:grpSp>
      <p:sp>
        <p:nvSpPr>
          <p:cNvPr id="7" name="object 7"/>
          <p:cNvSpPr txBox="1"/>
          <p:nvPr/>
        </p:nvSpPr>
        <p:spPr>
          <a:xfrm>
            <a:off x="8830182" y="3170672"/>
            <a:ext cx="1623695" cy="17399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1572895" algn="l"/>
              </a:tabLst>
            </a:pPr>
            <a:r>
              <a:rPr sz="950" spc="-10" dirty="0">
                <a:latin typeface="Tahoma"/>
                <a:cs typeface="Tahoma"/>
              </a:rPr>
              <a:t>Взрывозащита:</a:t>
            </a:r>
            <a:r>
              <a:rPr sz="950" dirty="0">
                <a:latin typeface="Tahoma"/>
                <a:cs typeface="Tahoma"/>
              </a:rPr>
              <a:t>	</a:t>
            </a:r>
            <a:r>
              <a:rPr sz="950" spc="-50" dirty="0">
                <a:latin typeface="Tahoma"/>
                <a:cs typeface="Tahoma"/>
              </a:rPr>
              <a:t>,</a:t>
            </a:r>
            <a:endParaRPr sz="950">
              <a:latin typeface="Tahoma"/>
              <a:cs typeface="Tahoma"/>
            </a:endParaRPr>
          </a:p>
        </p:txBody>
      </p:sp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479658" y="3184896"/>
            <a:ext cx="601472" cy="155448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8830182" y="3309002"/>
            <a:ext cx="1952625" cy="349885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sz="950" dirty="0">
                <a:latin typeface="Tahoma"/>
                <a:cs typeface="Tahoma"/>
              </a:rPr>
              <a:t>Межповерочный</a:t>
            </a:r>
            <a:r>
              <a:rPr sz="950" spc="45" dirty="0">
                <a:latin typeface="Tahoma"/>
                <a:cs typeface="Tahoma"/>
              </a:rPr>
              <a:t> </a:t>
            </a:r>
            <a:r>
              <a:rPr sz="950" dirty="0">
                <a:latin typeface="Tahoma"/>
                <a:cs typeface="Tahoma"/>
              </a:rPr>
              <a:t>интервал:</a:t>
            </a:r>
            <a:r>
              <a:rPr sz="950" spc="370" dirty="0">
                <a:latin typeface="Tahoma"/>
                <a:cs typeface="Tahoma"/>
              </a:rPr>
              <a:t> </a:t>
            </a:r>
            <a:r>
              <a:rPr sz="950" dirty="0">
                <a:latin typeface="Tahoma"/>
                <a:cs typeface="Tahoma"/>
              </a:rPr>
              <a:t>5</a:t>
            </a:r>
            <a:r>
              <a:rPr sz="950" spc="35" dirty="0">
                <a:latin typeface="Tahoma"/>
                <a:cs typeface="Tahoma"/>
              </a:rPr>
              <a:t> </a:t>
            </a:r>
            <a:r>
              <a:rPr sz="950" spc="-25" dirty="0">
                <a:latin typeface="Tahoma"/>
                <a:cs typeface="Tahoma"/>
              </a:rPr>
              <a:t>лет</a:t>
            </a:r>
            <a:endParaRPr sz="9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950" dirty="0">
                <a:latin typeface="Tahoma"/>
                <a:cs typeface="Tahoma"/>
              </a:rPr>
              <a:t>Наработка</a:t>
            </a:r>
            <a:r>
              <a:rPr sz="950" spc="30" dirty="0">
                <a:latin typeface="Tahoma"/>
                <a:cs typeface="Tahoma"/>
              </a:rPr>
              <a:t> </a:t>
            </a:r>
            <a:r>
              <a:rPr sz="950" dirty="0">
                <a:latin typeface="Tahoma"/>
                <a:cs typeface="Tahoma"/>
              </a:rPr>
              <a:t>на</a:t>
            </a:r>
            <a:r>
              <a:rPr sz="950" spc="50" dirty="0">
                <a:latin typeface="Tahoma"/>
                <a:cs typeface="Tahoma"/>
              </a:rPr>
              <a:t> </a:t>
            </a:r>
            <a:r>
              <a:rPr sz="950" dirty="0">
                <a:latin typeface="Tahoma"/>
                <a:cs typeface="Tahoma"/>
              </a:rPr>
              <a:t>отказ</a:t>
            </a:r>
            <a:r>
              <a:rPr sz="950" spc="55" dirty="0">
                <a:latin typeface="Tahoma"/>
                <a:cs typeface="Tahoma"/>
              </a:rPr>
              <a:t> </a:t>
            </a:r>
            <a:r>
              <a:rPr sz="950" spc="-20" dirty="0">
                <a:latin typeface="Tahoma"/>
                <a:cs typeface="Tahoma"/>
              </a:rPr>
              <a:t>более</a:t>
            </a:r>
            <a:endParaRPr sz="950">
              <a:latin typeface="Tahoma"/>
              <a:cs typeface="Tahom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0365358" y="3499221"/>
            <a:ext cx="538695" cy="155448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10831448" y="3469757"/>
            <a:ext cx="134620" cy="1924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950" spc="-25" dirty="0">
                <a:latin typeface="Tahoma"/>
                <a:cs typeface="Tahoma"/>
              </a:rPr>
              <a:t>ч</a:t>
            </a:r>
            <a:r>
              <a:rPr sz="1100" spc="-25" dirty="0">
                <a:latin typeface="Tahoma"/>
                <a:cs typeface="Tahoma"/>
              </a:rPr>
              <a:t>.</a:t>
            </a:r>
            <a:endParaRPr sz="1100">
              <a:latin typeface="Tahoma"/>
              <a:cs typeface="Tahom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593328" y="2686891"/>
            <a:ext cx="2259330" cy="514350"/>
          </a:xfrm>
          <a:prstGeom prst="rect">
            <a:avLst/>
          </a:prstGeom>
        </p:spPr>
        <p:txBody>
          <a:bodyPr vert="horz" wrap="square" lIns="0" tIns="1035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15"/>
              </a:spcBef>
            </a:pPr>
            <a:r>
              <a:rPr sz="1100" b="1" dirty="0">
                <a:solidFill>
                  <a:srgbClr val="FF8308"/>
                </a:solidFill>
                <a:latin typeface="Tahoma"/>
                <a:cs typeface="Tahoma"/>
              </a:rPr>
              <a:t>Датчики</a:t>
            </a:r>
            <a:r>
              <a:rPr sz="1100" b="1" spc="-30" dirty="0">
                <a:solidFill>
                  <a:srgbClr val="FF8308"/>
                </a:solidFill>
                <a:latin typeface="Tahoma"/>
                <a:cs typeface="Tahoma"/>
              </a:rPr>
              <a:t> </a:t>
            </a:r>
            <a:r>
              <a:rPr sz="1100" b="1" spc="-10" dirty="0">
                <a:solidFill>
                  <a:srgbClr val="FF8308"/>
                </a:solidFill>
                <a:latin typeface="Tahoma"/>
                <a:cs typeface="Tahoma"/>
              </a:rPr>
              <a:t>давления</a:t>
            </a:r>
            <a:r>
              <a:rPr sz="1100" b="1" spc="-25" dirty="0">
                <a:solidFill>
                  <a:srgbClr val="FF8308"/>
                </a:solidFill>
                <a:latin typeface="Tahoma"/>
                <a:cs typeface="Tahoma"/>
              </a:rPr>
              <a:t> </a:t>
            </a:r>
            <a:r>
              <a:rPr sz="1100" b="1" spc="-20" dirty="0">
                <a:solidFill>
                  <a:srgbClr val="FF8308"/>
                </a:solidFill>
                <a:latin typeface="Tahoma"/>
                <a:cs typeface="Tahoma"/>
              </a:rPr>
              <a:t>СДВ-SMART</a:t>
            </a:r>
            <a:endParaRPr sz="1100">
              <a:latin typeface="Tahoma"/>
              <a:cs typeface="Tahoma"/>
            </a:endParaRPr>
          </a:p>
          <a:p>
            <a:pPr marL="248920">
              <a:lnSpc>
                <a:spcPct val="100000"/>
              </a:lnSpc>
              <a:spcBef>
                <a:spcPts val="665"/>
              </a:spcBef>
            </a:pPr>
            <a:r>
              <a:rPr sz="950" dirty="0">
                <a:latin typeface="Tahoma"/>
                <a:cs typeface="Tahoma"/>
              </a:rPr>
              <a:t>Погрешность:</a:t>
            </a:r>
            <a:r>
              <a:rPr sz="950" spc="360" dirty="0">
                <a:latin typeface="Tahoma"/>
                <a:cs typeface="Tahoma"/>
              </a:rPr>
              <a:t> </a:t>
            </a:r>
            <a:r>
              <a:rPr sz="950" dirty="0">
                <a:latin typeface="Tahoma"/>
                <a:cs typeface="Tahoma"/>
              </a:rPr>
              <a:t>от</a:t>
            </a:r>
            <a:r>
              <a:rPr sz="950" spc="35" dirty="0">
                <a:latin typeface="Tahoma"/>
                <a:cs typeface="Tahoma"/>
              </a:rPr>
              <a:t> </a:t>
            </a:r>
            <a:r>
              <a:rPr sz="950" dirty="0">
                <a:latin typeface="Tahoma"/>
                <a:cs typeface="Tahoma"/>
              </a:rPr>
              <a:t>0,5%</a:t>
            </a:r>
            <a:r>
              <a:rPr sz="950" spc="20" dirty="0">
                <a:latin typeface="Tahoma"/>
                <a:cs typeface="Tahoma"/>
              </a:rPr>
              <a:t> </a:t>
            </a:r>
            <a:r>
              <a:rPr sz="950" dirty="0">
                <a:latin typeface="Tahoma"/>
                <a:cs typeface="Tahoma"/>
              </a:rPr>
              <a:t>до</a:t>
            </a:r>
            <a:r>
              <a:rPr sz="950" spc="50" dirty="0">
                <a:latin typeface="Tahoma"/>
                <a:cs typeface="Tahoma"/>
              </a:rPr>
              <a:t> </a:t>
            </a:r>
            <a:r>
              <a:rPr sz="950" spc="-10" dirty="0">
                <a:latin typeface="Tahoma"/>
                <a:cs typeface="Tahoma"/>
              </a:rPr>
              <a:t>0,075%</a:t>
            </a:r>
            <a:endParaRPr sz="950">
              <a:latin typeface="Tahoma"/>
              <a:cs typeface="Tahom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58520" y="923345"/>
            <a:ext cx="6285230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kern="1200" dirty="0">
                <a:solidFill>
                  <a:srgbClr val="333F48"/>
                </a:solidFill>
                <a:latin typeface="SB Sans Display" panose="020B0503040504020204" pitchFamily="34" charset="0"/>
                <a:ea typeface="SB Sans Display" panose="020B0503040504020204" pitchFamily="34" charset="0"/>
              </a:rPr>
              <a:t>Совместный продукт НПК ВИП и Сбермобайл – облачное решение по</a:t>
            </a:r>
          </a:p>
          <a:p>
            <a:pPr marL="12700">
              <a:lnSpc>
                <a:spcPct val="100000"/>
              </a:lnSpc>
            </a:pPr>
            <a:r>
              <a:rPr sz="1400" kern="1200" dirty="0">
                <a:solidFill>
                  <a:srgbClr val="333F48"/>
                </a:solidFill>
                <a:latin typeface="SB Sans Display" panose="020B0503040504020204" pitchFamily="34" charset="0"/>
                <a:ea typeface="SB Sans Display" panose="020B0503040504020204" pitchFamily="34" charset="0"/>
              </a:rPr>
              <a:t>централизованному учёту и сбору показаний датчиков давления на базе</a:t>
            </a:r>
          </a:p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1400" kern="1200" dirty="0">
                <a:solidFill>
                  <a:srgbClr val="333F48"/>
                </a:solidFill>
                <a:latin typeface="SB Sans Display" panose="020B0503040504020204" pitchFamily="34" charset="0"/>
                <a:ea typeface="SB Sans Display" panose="020B0503040504020204" pitchFamily="34" charset="0"/>
              </a:rPr>
              <a:t>платформы SberMobile IIoT Platform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658774" y="4531613"/>
            <a:ext cx="5636923" cy="152092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37185" indent="-324485">
              <a:lnSpc>
                <a:spcPct val="100000"/>
              </a:lnSpc>
              <a:spcBef>
                <a:spcPts val="100"/>
              </a:spcBef>
              <a:buClr>
                <a:srgbClr val="FF8308"/>
              </a:buClr>
              <a:buFont typeface="Wingdings"/>
              <a:buChar char=""/>
              <a:tabLst>
                <a:tab pos="337185" algn="l"/>
              </a:tabLst>
            </a:pPr>
            <a:r>
              <a:rPr sz="1400" kern="1200" dirty="0">
                <a:solidFill>
                  <a:srgbClr val="333F48"/>
                </a:solidFill>
                <a:latin typeface="SB Sans Display" panose="020B0503040504020204" pitchFamily="34" charset="0"/>
                <a:ea typeface="SB Sans Display" panose="020B0503040504020204" pitchFamily="34" charset="0"/>
              </a:rPr>
              <a:t>Нефтегазовая (добыча, переработка, транспортировка)</a:t>
            </a:r>
          </a:p>
          <a:p>
            <a:pPr marL="337185" indent="-324485">
              <a:lnSpc>
                <a:spcPct val="100000"/>
              </a:lnSpc>
              <a:buClr>
                <a:srgbClr val="FF8308"/>
              </a:buClr>
              <a:buFont typeface="Wingdings"/>
              <a:buChar char=""/>
              <a:tabLst>
                <a:tab pos="337185" algn="l"/>
              </a:tabLst>
            </a:pPr>
            <a:r>
              <a:rPr sz="1400" kern="1200" dirty="0">
                <a:solidFill>
                  <a:srgbClr val="333F48"/>
                </a:solidFill>
                <a:latin typeface="SB Sans Display" panose="020B0503040504020204" pitchFamily="34" charset="0"/>
                <a:ea typeface="SB Sans Display" panose="020B0503040504020204" pitchFamily="34" charset="0"/>
              </a:rPr>
              <a:t>Коммунальное хозяйство</a:t>
            </a:r>
          </a:p>
          <a:p>
            <a:pPr marL="337185" indent="-324485">
              <a:lnSpc>
                <a:spcPct val="100000"/>
              </a:lnSpc>
              <a:spcBef>
                <a:spcPts val="15"/>
              </a:spcBef>
              <a:buClr>
                <a:srgbClr val="FF8308"/>
              </a:buClr>
              <a:buFont typeface="Wingdings"/>
              <a:buChar char=""/>
              <a:tabLst>
                <a:tab pos="337185" algn="l"/>
              </a:tabLst>
            </a:pPr>
            <a:r>
              <a:rPr sz="1400" kern="1200" dirty="0">
                <a:solidFill>
                  <a:srgbClr val="333F48"/>
                </a:solidFill>
                <a:latin typeface="SB Sans Display" panose="020B0503040504020204" pitchFamily="34" charset="0"/>
                <a:ea typeface="SB Sans Display" panose="020B0503040504020204" pitchFamily="34" charset="0"/>
              </a:rPr>
              <a:t>Химическая промышленность</a:t>
            </a:r>
          </a:p>
          <a:p>
            <a:pPr marL="337185" indent="-324485">
              <a:lnSpc>
                <a:spcPct val="100000"/>
              </a:lnSpc>
              <a:buClr>
                <a:srgbClr val="FF8308"/>
              </a:buClr>
              <a:buFont typeface="Wingdings"/>
              <a:buChar char=""/>
              <a:tabLst>
                <a:tab pos="337185" algn="l"/>
              </a:tabLst>
            </a:pPr>
            <a:r>
              <a:rPr sz="1400" kern="1200" dirty="0">
                <a:solidFill>
                  <a:srgbClr val="333F48"/>
                </a:solidFill>
                <a:latin typeface="SB Sans Display" panose="020B0503040504020204" pitchFamily="34" charset="0"/>
                <a:ea typeface="SB Sans Display" panose="020B0503040504020204" pitchFamily="34" charset="0"/>
              </a:rPr>
              <a:t>Водоочистные сооружения</a:t>
            </a:r>
          </a:p>
          <a:p>
            <a:pPr marL="337185" marR="430530" indent="-325120">
              <a:lnSpc>
                <a:spcPct val="100000"/>
              </a:lnSpc>
              <a:spcBef>
                <a:spcPts val="10"/>
              </a:spcBef>
              <a:buClr>
                <a:srgbClr val="FF8308"/>
              </a:buClr>
              <a:buFont typeface="Wingdings"/>
              <a:buChar char=""/>
              <a:tabLst>
                <a:tab pos="337185" algn="l"/>
              </a:tabLst>
            </a:pPr>
            <a:r>
              <a:rPr sz="1400" kern="1200" dirty="0">
                <a:solidFill>
                  <a:srgbClr val="333F48"/>
                </a:solidFill>
                <a:latin typeface="SB Sans Display" panose="020B0503040504020204" pitchFamily="34" charset="0"/>
                <a:ea typeface="SB Sans Display" panose="020B0503040504020204" pitchFamily="34" charset="0"/>
              </a:rPr>
              <a:t>Автомобильный и авиатранспорт (измерение уровня в топливных баках, давления масла)</a:t>
            </a:r>
          </a:p>
          <a:p>
            <a:pPr marL="337185" indent="-324485">
              <a:lnSpc>
                <a:spcPct val="100000"/>
              </a:lnSpc>
              <a:spcBef>
                <a:spcPts val="15"/>
              </a:spcBef>
              <a:buClr>
                <a:srgbClr val="FF8308"/>
              </a:buClr>
              <a:buFont typeface="Wingdings"/>
              <a:buChar char=""/>
              <a:tabLst>
                <a:tab pos="337185" algn="l"/>
              </a:tabLst>
            </a:pPr>
            <a:r>
              <a:rPr sz="1400" kern="1200" dirty="0">
                <a:solidFill>
                  <a:srgbClr val="333F48"/>
                </a:solidFill>
                <a:latin typeface="SB Sans Display" panose="020B0503040504020204" pitchFamily="34" charset="0"/>
                <a:ea typeface="SB Sans Display" panose="020B0503040504020204" pitchFamily="34" charset="0"/>
              </a:rPr>
              <a:t>Гидрометрические станции (контроль уровня рек для МЧС)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414629" y="1887309"/>
            <a:ext cx="4554855" cy="23812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50" b="1" dirty="0">
                <a:solidFill>
                  <a:srgbClr val="FF8308"/>
                </a:solidFill>
                <a:latin typeface="Tahoma"/>
                <a:cs typeface="Tahoma"/>
              </a:rPr>
              <a:t>Ключевые </a:t>
            </a:r>
            <a:r>
              <a:rPr sz="1450" b="1" spc="-10" dirty="0">
                <a:solidFill>
                  <a:srgbClr val="FF8308"/>
                </a:solidFill>
                <a:latin typeface="Tahoma"/>
                <a:cs typeface="Tahoma"/>
              </a:rPr>
              <a:t>особенности</a:t>
            </a:r>
            <a:endParaRPr sz="1450" dirty="0">
              <a:latin typeface="Tahoma"/>
              <a:cs typeface="Tahoma"/>
            </a:endParaRPr>
          </a:p>
          <a:p>
            <a:pPr marL="614680" indent="-324485">
              <a:lnSpc>
                <a:spcPct val="100000"/>
              </a:lnSpc>
              <a:spcBef>
                <a:spcPts val="1190"/>
              </a:spcBef>
              <a:buClr>
                <a:srgbClr val="FF8308"/>
              </a:buClr>
              <a:buFont typeface="Wingdings"/>
              <a:buChar char=""/>
              <a:tabLst>
                <a:tab pos="614680" algn="l"/>
              </a:tabLst>
            </a:pPr>
            <a:r>
              <a:rPr sz="1400" kern="1200" dirty="0">
                <a:solidFill>
                  <a:srgbClr val="333F48"/>
                </a:solidFill>
                <a:latin typeface="SB Sans Display" panose="020B0503040504020204" pitchFamily="34" charset="0"/>
                <a:ea typeface="SB Sans Display" panose="020B0503040504020204" pitchFamily="34" charset="0"/>
              </a:rPr>
              <a:t>Централизованный сбор данных с датчиков</a:t>
            </a:r>
          </a:p>
          <a:p>
            <a:pPr marL="614680" indent="-324485">
              <a:lnSpc>
                <a:spcPct val="100000"/>
              </a:lnSpc>
              <a:spcBef>
                <a:spcPts val="994"/>
              </a:spcBef>
              <a:buClr>
                <a:srgbClr val="FF8308"/>
              </a:buClr>
              <a:buFont typeface="Wingdings"/>
              <a:buChar char=""/>
              <a:tabLst>
                <a:tab pos="614680" algn="l"/>
              </a:tabLst>
            </a:pPr>
            <a:r>
              <a:rPr sz="1400" kern="1200" dirty="0">
                <a:solidFill>
                  <a:srgbClr val="333F48"/>
                </a:solidFill>
                <a:latin typeface="SB Sans Display" panose="020B0503040504020204" pitchFamily="34" charset="0"/>
                <a:ea typeface="SB Sans Display" panose="020B0503040504020204" pitchFamily="34" charset="0"/>
              </a:rPr>
              <a:t>Управление датчиками с точки зрения актива</a:t>
            </a:r>
          </a:p>
          <a:p>
            <a:pPr marL="614680" indent="-324485">
              <a:lnSpc>
                <a:spcPct val="100000"/>
              </a:lnSpc>
              <a:spcBef>
                <a:spcPts val="1010"/>
              </a:spcBef>
              <a:buClr>
                <a:srgbClr val="FF8308"/>
              </a:buClr>
              <a:buFont typeface="Wingdings"/>
              <a:buChar char=""/>
              <a:tabLst>
                <a:tab pos="614680" algn="l"/>
              </a:tabLst>
            </a:pPr>
            <a:r>
              <a:rPr sz="1400" kern="1200" dirty="0">
                <a:solidFill>
                  <a:srgbClr val="333F48"/>
                </a:solidFill>
                <a:latin typeface="SB Sans Display" panose="020B0503040504020204" pitchFamily="34" charset="0"/>
                <a:ea typeface="SB Sans Display" panose="020B0503040504020204" pitchFamily="34" charset="0"/>
              </a:rPr>
              <a:t>Цифровая документация и паспорта изделий</a:t>
            </a:r>
          </a:p>
          <a:p>
            <a:pPr marL="614680" indent="-324485">
              <a:lnSpc>
                <a:spcPct val="100000"/>
              </a:lnSpc>
              <a:spcBef>
                <a:spcPts val="1010"/>
              </a:spcBef>
              <a:buClr>
                <a:srgbClr val="FF8308"/>
              </a:buClr>
              <a:buFont typeface="Wingdings"/>
              <a:buChar char=""/>
              <a:tabLst>
                <a:tab pos="614680" algn="l"/>
              </a:tabLst>
            </a:pPr>
            <a:r>
              <a:rPr sz="1400" kern="1200" dirty="0">
                <a:solidFill>
                  <a:srgbClr val="333F48"/>
                </a:solidFill>
                <a:latin typeface="SB Sans Display" panose="020B0503040504020204" pitchFamily="34" charset="0"/>
                <a:ea typeface="SB Sans Display" panose="020B0503040504020204" pitchFamily="34" charset="0"/>
              </a:rPr>
              <a:t>Аналитика и отчётность</a:t>
            </a:r>
          </a:p>
          <a:p>
            <a:pPr marL="614680" indent="-324485">
              <a:lnSpc>
                <a:spcPct val="100000"/>
              </a:lnSpc>
              <a:spcBef>
                <a:spcPts val="1005"/>
              </a:spcBef>
              <a:buClr>
                <a:srgbClr val="FF8308"/>
              </a:buClr>
              <a:buFont typeface="Wingdings"/>
              <a:buChar char=""/>
              <a:tabLst>
                <a:tab pos="614680" algn="l"/>
              </a:tabLst>
            </a:pPr>
            <a:r>
              <a:rPr sz="1400" kern="1200" dirty="0">
                <a:solidFill>
                  <a:srgbClr val="333F48"/>
                </a:solidFill>
                <a:latin typeface="SB Sans Display" panose="020B0503040504020204" pitchFamily="34" charset="0"/>
                <a:ea typeface="SB Sans Display" panose="020B0503040504020204" pitchFamily="34" charset="0"/>
              </a:rPr>
              <a:t>Интеграция с системами предприятия</a:t>
            </a:r>
          </a:p>
          <a:p>
            <a:pPr marL="15875">
              <a:lnSpc>
                <a:spcPct val="100000"/>
              </a:lnSpc>
              <a:spcBef>
                <a:spcPts val="1155"/>
              </a:spcBef>
            </a:pPr>
            <a:r>
              <a:rPr sz="1450" b="1" dirty="0">
                <a:solidFill>
                  <a:srgbClr val="FF8308"/>
                </a:solidFill>
                <a:latin typeface="Tahoma"/>
                <a:cs typeface="Tahoma"/>
              </a:rPr>
              <a:t>Сферы</a:t>
            </a:r>
            <a:r>
              <a:rPr sz="1450" b="1" spc="-20" dirty="0">
                <a:solidFill>
                  <a:srgbClr val="FF8308"/>
                </a:solidFill>
                <a:latin typeface="Tahoma"/>
                <a:cs typeface="Tahoma"/>
              </a:rPr>
              <a:t> </a:t>
            </a:r>
            <a:r>
              <a:rPr sz="1450" b="1" spc="-10" dirty="0">
                <a:solidFill>
                  <a:srgbClr val="FF8308"/>
                </a:solidFill>
                <a:latin typeface="Tahoma"/>
                <a:cs typeface="Tahoma"/>
              </a:rPr>
              <a:t>применения</a:t>
            </a:r>
            <a:endParaRPr sz="1450" dirty="0">
              <a:latin typeface="Tahoma"/>
              <a:cs typeface="Tahoma"/>
            </a:endParaRPr>
          </a:p>
        </p:txBody>
      </p:sp>
      <p:sp>
        <p:nvSpPr>
          <p:cNvPr id="21" name="object 13"/>
          <p:cNvSpPr txBox="1"/>
          <p:nvPr/>
        </p:nvSpPr>
        <p:spPr>
          <a:xfrm>
            <a:off x="414629" y="321183"/>
            <a:ext cx="628523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000" kern="1200" dirty="0" smtClean="0">
                <a:solidFill>
                  <a:schemeClr val="accent2">
                    <a:lumMod val="75000"/>
                  </a:schemeClr>
                </a:solidFill>
                <a:latin typeface="SB Sans Display Semibold" panose="020B0703040504020204" pitchFamily="34" charset="0"/>
                <a:ea typeface="SB Sans Display" panose="020B0503040504020204" pitchFamily="34" charset="0"/>
                <a:cs typeface="+mj-cs"/>
              </a:rPr>
              <a:t>УМНЫЕ ДАТЧИКИ </a:t>
            </a:r>
            <a:r>
              <a:rPr lang="ru-RU" sz="2000" kern="1200" dirty="0" smtClean="0">
                <a:solidFill>
                  <a:srgbClr val="333F48"/>
                </a:solidFill>
                <a:latin typeface="SB Sans Display Semibold" panose="020B0703040504020204" pitchFamily="34" charset="0"/>
                <a:ea typeface="SB Sans Display" panose="020B0503040504020204" pitchFamily="34" charset="0"/>
                <a:cs typeface="+mj-cs"/>
              </a:rPr>
              <a:t>ДАВЛЕНИЯ</a:t>
            </a:r>
            <a:endParaRPr lang="ru-RU" sz="2000" kern="1200" dirty="0">
              <a:solidFill>
                <a:srgbClr val="333F48"/>
              </a:solidFill>
              <a:latin typeface="SB Sans Display Semibold" panose="020B0703040504020204" pitchFamily="34" charset="0"/>
              <a:ea typeface="SB Sans Display" panose="020B0503040504020204" pitchFamily="34" charset="0"/>
              <a:cs typeface="+mj-cs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51AE3FF0-2DB8-CDF9-4915-95F54C9A90A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31"/>
              </a:ext>
            </a:extLst>
          </a:blip>
          <a:stretch>
            <a:fillRect/>
          </a:stretch>
        </p:blipFill>
        <p:spPr>
          <a:xfrm>
            <a:off x="10288670" y="89657"/>
            <a:ext cx="1765165" cy="441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3408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7348728" y="248411"/>
            <a:ext cx="4187949" cy="5931409"/>
            <a:chOff x="7348728" y="248411"/>
            <a:chExt cx="4187949" cy="5931409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178540" y="248411"/>
              <a:ext cx="271270" cy="10820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455907" y="309372"/>
              <a:ext cx="80770" cy="47243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348728" y="2279904"/>
              <a:ext cx="3933444" cy="3899916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362813" y="1242187"/>
            <a:ext cx="6261735" cy="48530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13360" indent="-200660">
              <a:lnSpc>
                <a:spcPct val="100000"/>
              </a:lnSpc>
              <a:spcBef>
                <a:spcPts val="105"/>
              </a:spcBef>
              <a:buClr>
                <a:srgbClr val="FC7E00"/>
              </a:buClr>
              <a:buFont typeface="Wingdings"/>
              <a:buChar char=""/>
              <a:tabLst>
                <a:tab pos="213360" algn="l"/>
              </a:tabLst>
            </a:pPr>
            <a:r>
              <a:rPr sz="1400" spc="-1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Программно-</a:t>
            </a: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аппаратный</a:t>
            </a:r>
            <a:r>
              <a:rPr sz="1400" spc="-4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комплекс</a:t>
            </a:r>
            <a:r>
              <a:rPr sz="1400" spc="-45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для</a:t>
            </a:r>
            <a:r>
              <a:rPr sz="1400" spc="-25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создания</a:t>
            </a:r>
            <a:r>
              <a:rPr sz="1400" spc="-35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цифрового</a:t>
            </a:r>
            <a:r>
              <a:rPr sz="1400" spc="-45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spc="-1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двойника</a:t>
            </a:r>
            <a:endParaRPr sz="1400" dirty="0">
              <a:solidFill>
                <a:schemeClr val="tx1"/>
              </a:solidFill>
              <a:latin typeface="SB Sans Display" panose="020B0503040504020204" pitchFamily="34" charset="0"/>
              <a:ea typeface="SB Sans Display" panose="020B0503040504020204" pitchFamily="34" charset="0"/>
              <a:cs typeface="Tahoma"/>
            </a:endParaRPr>
          </a:p>
          <a:p>
            <a:pPr>
              <a:lnSpc>
                <a:spcPct val="100000"/>
              </a:lnSpc>
              <a:spcBef>
                <a:spcPts val="70"/>
              </a:spcBef>
              <a:buClr>
                <a:srgbClr val="FC7E00"/>
              </a:buClr>
              <a:buFont typeface="Wingdings"/>
              <a:buChar char=""/>
            </a:pPr>
            <a:endParaRPr sz="1400" dirty="0">
              <a:solidFill>
                <a:schemeClr val="tx1"/>
              </a:solidFill>
              <a:latin typeface="SB Sans Display" panose="020B0503040504020204" pitchFamily="34" charset="0"/>
              <a:ea typeface="SB Sans Display" panose="020B0503040504020204" pitchFamily="34" charset="0"/>
              <a:cs typeface="Tahoma"/>
            </a:endParaRPr>
          </a:p>
          <a:p>
            <a:pPr marL="213360" indent="-200660">
              <a:lnSpc>
                <a:spcPct val="100000"/>
              </a:lnSpc>
              <a:buClr>
                <a:srgbClr val="FC7E00"/>
              </a:buClr>
              <a:buFont typeface="Wingdings"/>
              <a:buChar char=""/>
              <a:tabLst>
                <a:tab pos="213360" algn="l"/>
              </a:tabLst>
            </a:pP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Реализация</a:t>
            </a:r>
            <a:r>
              <a:rPr sz="1400" spc="-5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задач</a:t>
            </a:r>
            <a:r>
              <a:rPr sz="1400" spc="-25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промышленного</a:t>
            </a:r>
            <a:r>
              <a:rPr sz="1400" spc="-45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Интернета</a:t>
            </a:r>
            <a:r>
              <a:rPr sz="1400" spc="-5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вещей</a:t>
            </a:r>
            <a:r>
              <a:rPr sz="1400" spc="-25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на</a:t>
            </a:r>
            <a:r>
              <a:rPr sz="1400" spc="-3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базе</a:t>
            </a:r>
            <a:r>
              <a:rPr sz="1400" spc="-3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spc="-1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платформы</a:t>
            </a:r>
            <a:endParaRPr sz="1400" dirty="0">
              <a:solidFill>
                <a:schemeClr val="tx1"/>
              </a:solidFill>
              <a:latin typeface="SB Sans Display" panose="020B0503040504020204" pitchFamily="34" charset="0"/>
              <a:ea typeface="SB Sans Display" panose="020B0503040504020204" pitchFamily="34" charset="0"/>
              <a:cs typeface="Tahoma"/>
            </a:endParaRPr>
          </a:p>
          <a:p>
            <a:pPr marL="213360">
              <a:lnSpc>
                <a:spcPct val="100000"/>
              </a:lnSpc>
              <a:spcBef>
                <a:spcPts val="160"/>
              </a:spcBef>
            </a:pP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SberMobile</a:t>
            </a:r>
            <a:r>
              <a:rPr sz="1400" spc="-25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IIoT</a:t>
            </a:r>
            <a:r>
              <a:rPr sz="1400" spc="-35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Platform</a:t>
            </a:r>
            <a:r>
              <a:rPr sz="1400" spc="5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и</a:t>
            </a:r>
            <a:r>
              <a:rPr sz="1400" spc="-3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контроллера</a:t>
            </a:r>
            <a:r>
              <a:rPr sz="1400" spc="-5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SberMobile</a:t>
            </a:r>
            <a:r>
              <a:rPr sz="1400" spc="-25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IIoT</a:t>
            </a:r>
            <a:r>
              <a:rPr sz="1400" spc="-3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spc="-2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Edge</a:t>
            </a:r>
            <a:endParaRPr sz="1400" dirty="0">
              <a:solidFill>
                <a:schemeClr val="tx1"/>
              </a:solidFill>
              <a:latin typeface="SB Sans Display" panose="020B0503040504020204" pitchFamily="34" charset="0"/>
              <a:ea typeface="SB Sans Display" panose="020B0503040504020204" pitchFamily="34" charset="0"/>
              <a:cs typeface="Tahoma"/>
            </a:endParaRPr>
          </a:p>
          <a:p>
            <a:pPr marR="1175385" algn="ctr">
              <a:lnSpc>
                <a:spcPct val="100000"/>
              </a:lnSpc>
              <a:spcBef>
                <a:spcPts val="235"/>
              </a:spcBef>
            </a:pPr>
            <a:r>
              <a:rPr sz="700" b="1" spc="-5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rebuchet MS"/>
              </a:rPr>
              <a:t>.</a:t>
            </a:r>
            <a:endParaRPr sz="700" dirty="0">
              <a:solidFill>
                <a:schemeClr val="tx1"/>
              </a:solidFill>
              <a:latin typeface="SB Sans Display" panose="020B0503040504020204" pitchFamily="34" charset="0"/>
              <a:ea typeface="SB Sans Display" panose="020B0503040504020204" pitchFamily="34" charset="0"/>
              <a:cs typeface="Trebuchet MS"/>
            </a:endParaRPr>
          </a:p>
          <a:p>
            <a:pPr marL="213360" indent="-200660">
              <a:lnSpc>
                <a:spcPct val="100000"/>
              </a:lnSpc>
              <a:spcBef>
                <a:spcPts val="675"/>
              </a:spcBef>
              <a:buClr>
                <a:srgbClr val="FC7E00"/>
              </a:buClr>
              <a:buFont typeface="Wingdings"/>
              <a:buChar char=""/>
              <a:tabLst>
                <a:tab pos="213360" algn="l"/>
              </a:tabLst>
            </a:pP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Гибридный</a:t>
            </a:r>
            <a:r>
              <a:rPr sz="1400" spc="-5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вариант</a:t>
            </a:r>
            <a:r>
              <a:rPr sz="1400" spc="-35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spc="-1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размещения:</a:t>
            </a:r>
            <a:endParaRPr sz="1400" dirty="0">
              <a:solidFill>
                <a:schemeClr val="tx1"/>
              </a:solidFill>
              <a:latin typeface="SB Sans Display" panose="020B0503040504020204" pitchFamily="34" charset="0"/>
              <a:ea typeface="SB Sans Display" panose="020B0503040504020204" pitchFamily="34" charset="0"/>
              <a:cs typeface="Tahoma"/>
            </a:endParaRPr>
          </a:p>
          <a:p>
            <a:pPr marL="490855" lvl="1" indent="-201295">
              <a:lnSpc>
                <a:spcPct val="100000"/>
              </a:lnSpc>
              <a:spcBef>
                <a:spcPts val="1380"/>
              </a:spcBef>
              <a:buClr>
                <a:srgbClr val="FC7E00"/>
              </a:buClr>
              <a:buFont typeface="Wingdings"/>
              <a:buChar char=""/>
              <a:tabLst>
                <a:tab pos="490855" algn="l"/>
              </a:tabLst>
            </a:pPr>
            <a:r>
              <a:rPr sz="12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Edge</a:t>
            </a:r>
            <a:r>
              <a:rPr sz="1200" spc="5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2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–</a:t>
            </a:r>
            <a:r>
              <a:rPr sz="1200" spc="1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2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сбор</a:t>
            </a:r>
            <a:r>
              <a:rPr sz="1200" spc="-5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2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и</a:t>
            </a:r>
            <a:r>
              <a:rPr sz="1200" spc="1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2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предварительная</a:t>
            </a:r>
            <a:r>
              <a:rPr sz="1200" spc="35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2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обработка</a:t>
            </a:r>
            <a:r>
              <a:rPr sz="1200" spc="-1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2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данных,</a:t>
            </a:r>
            <a:r>
              <a:rPr sz="1200" spc="1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200" spc="-1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управление</a:t>
            </a:r>
            <a:endParaRPr sz="1200" dirty="0">
              <a:solidFill>
                <a:schemeClr val="tx1"/>
              </a:solidFill>
              <a:latin typeface="SB Sans Display" panose="020B0503040504020204" pitchFamily="34" charset="0"/>
              <a:ea typeface="SB Sans Display" panose="020B0503040504020204" pitchFamily="34" charset="0"/>
              <a:cs typeface="Tahoma"/>
            </a:endParaRPr>
          </a:p>
          <a:p>
            <a:pPr marL="490855" lvl="1" indent="-201295">
              <a:lnSpc>
                <a:spcPct val="100000"/>
              </a:lnSpc>
              <a:spcBef>
                <a:spcPts val="944"/>
              </a:spcBef>
              <a:buClr>
                <a:srgbClr val="FC7E00"/>
              </a:buClr>
              <a:buFont typeface="Wingdings"/>
              <a:buChar char=""/>
              <a:tabLst>
                <a:tab pos="490855" algn="l"/>
              </a:tabLst>
            </a:pPr>
            <a:r>
              <a:rPr sz="12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Cloud</a:t>
            </a:r>
            <a:r>
              <a:rPr sz="1200" spc="5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2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-</a:t>
            </a:r>
            <a:r>
              <a:rPr sz="1200" spc="1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2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аналитика,</a:t>
            </a:r>
            <a:r>
              <a:rPr sz="1200" spc="2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2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ИИ,</a:t>
            </a:r>
            <a:r>
              <a:rPr sz="1200" spc="-5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2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отчётность,</a:t>
            </a:r>
            <a:r>
              <a:rPr sz="1200" spc="1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2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зонтичный</a:t>
            </a:r>
            <a:r>
              <a:rPr sz="1200" spc="15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200" spc="-1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мониторинг</a:t>
            </a:r>
            <a:endParaRPr sz="1200" dirty="0">
              <a:solidFill>
                <a:schemeClr val="tx1"/>
              </a:solidFill>
              <a:latin typeface="SB Sans Display" panose="020B0503040504020204" pitchFamily="34" charset="0"/>
              <a:ea typeface="SB Sans Display" panose="020B0503040504020204" pitchFamily="34" charset="0"/>
              <a:cs typeface="Tahoma"/>
            </a:endParaRPr>
          </a:p>
          <a:p>
            <a:pPr marL="213360" indent="-200660">
              <a:lnSpc>
                <a:spcPct val="100000"/>
              </a:lnSpc>
              <a:spcBef>
                <a:spcPts val="1335"/>
              </a:spcBef>
              <a:buClr>
                <a:srgbClr val="FC7E00"/>
              </a:buClr>
              <a:buFont typeface="Wingdings"/>
              <a:buChar char=""/>
              <a:tabLst>
                <a:tab pos="213360" algn="l"/>
              </a:tabLst>
            </a:pP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Неограниченное</a:t>
            </a:r>
            <a:r>
              <a:rPr sz="1400" spc="-75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масштабирование</a:t>
            </a:r>
            <a:r>
              <a:rPr sz="1400" spc="-2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вместе</a:t>
            </a:r>
            <a:r>
              <a:rPr sz="1400" spc="-4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с</a:t>
            </a:r>
            <a:r>
              <a:rPr sz="1400" spc="-4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spc="-1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бизнесом</a:t>
            </a:r>
            <a:endParaRPr sz="1400" dirty="0">
              <a:solidFill>
                <a:schemeClr val="tx1"/>
              </a:solidFill>
              <a:latin typeface="SB Sans Display" panose="020B0503040504020204" pitchFamily="34" charset="0"/>
              <a:ea typeface="SB Sans Display" panose="020B0503040504020204" pitchFamily="34" charset="0"/>
              <a:cs typeface="Tahoma"/>
            </a:endParaRPr>
          </a:p>
          <a:p>
            <a:pPr>
              <a:lnSpc>
                <a:spcPct val="100000"/>
              </a:lnSpc>
              <a:spcBef>
                <a:spcPts val="65"/>
              </a:spcBef>
              <a:buClr>
                <a:srgbClr val="FC7E00"/>
              </a:buClr>
              <a:buFont typeface="Wingdings"/>
              <a:buChar char=""/>
            </a:pPr>
            <a:endParaRPr sz="1400" dirty="0">
              <a:solidFill>
                <a:schemeClr val="tx1"/>
              </a:solidFill>
              <a:latin typeface="SB Sans Display" panose="020B0503040504020204" pitchFamily="34" charset="0"/>
              <a:ea typeface="SB Sans Display" panose="020B0503040504020204" pitchFamily="34" charset="0"/>
              <a:cs typeface="Tahoma"/>
            </a:endParaRPr>
          </a:p>
          <a:p>
            <a:pPr marL="213360" indent="-200660">
              <a:lnSpc>
                <a:spcPct val="100000"/>
              </a:lnSpc>
              <a:buClr>
                <a:srgbClr val="FC7E00"/>
              </a:buClr>
              <a:buFont typeface="Wingdings"/>
              <a:buChar char=""/>
              <a:tabLst>
                <a:tab pos="213360" algn="l"/>
              </a:tabLst>
            </a:pP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Автономная</a:t>
            </a:r>
            <a:r>
              <a:rPr sz="1400" spc="-4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работа</a:t>
            </a:r>
            <a:r>
              <a:rPr sz="1400" spc="-35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и</a:t>
            </a:r>
            <a:r>
              <a:rPr sz="1400" spc="-2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сохранение</a:t>
            </a:r>
            <a:r>
              <a:rPr sz="1400" spc="-5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данных</a:t>
            </a:r>
            <a:r>
              <a:rPr sz="1400" spc="-2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при</a:t>
            </a:r>
            <a:r>
              <a:rPr sz="1400" spc="-3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потере</a:t>
            </a:r>
            <a:r>
              <a:rPr sz="1400" spc="-5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spc="-1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связи</a:t>
            </a:r>
            <a:endParaRPr sz="1400" dirty="0">
              <a:solidFill>
                <a:schemeClr val="tx1"/>
              </a:solidFill>
              <a:latin typeface="SB Sans Display" panose="020B0503040504020204" pitchFamily="34" charset="0"/>
              <a:ea typeface="SB Sans Display" panose="020B0503040504020204" pitchFamily="34" charset="0"/>
              <a:cs typeface="Tahoma"/>
            </a:endParaRPr>
          </a:p>
          <a:p>
            <a:pPr>
              <a:lnSpc>
                <a:spcPct val="100000"/>
              </a:lnSpc>
              <a:spcBef>
                <a:spcPts val="75"/>
              </a:spcBef>
              <a:buClr>
                <a:srgbClr val="FC7E00"/>
              </a:buClr>
              <a:buFont typeface="Wingdings"/>
              <a:buChar char=""/>
            </a:pPr>
            <a:endParaRPr sz="1400" dirty="0">
              <a:solidFill>
                <a:schemeClr val="tx1"/>
              </a:solidFill>
              <a:latin typeface="SB Sans Display" panose="020B0503040504020204" pitchFamily="34" charset="0"/>
              <a:ea typeface="SB Sans Display" panose="020B0503040504020204" pitchFamily="34" charset="0"/>
              <a:cs typeface="Tahoma"/>
            </a:endParaRPr>
          </a:p>
          <a:p>
            <a:pPr marL="213360" indent="-200660">
              <a:lnSpc>
                <a:spcPct val="100000"/>
              </a:lnSpc>
              <a:buClr>
                <a:srgbClr val="FC7E00"/>
              </a:buClr>
              <a:buFont typeface="Wingdings"/>
              <a:buChar char=""/>
              <a:tabLst>
                <a:tab pos="213360" algn="l"/>
              </a:tabLst>
            </a:pP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Отсутствие затрат</a:t>
            </a:r>
            <a:r>
              <a:rPr sz="1400" spc="-2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на</a:t>
            </a:r>
            <a:r>
              <a:rPr sz="1400" spc="-15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строительство</a:t>
            </a:r>
            <a:r>
              <a:rPr sz="1400" spc="-45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серверных</a:t>
            </a:r>
            <a:r>
              <a:rPr sz="1400" spc="-25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spc="-1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помещений</a:t>
            </a:r>
            <a:endParaRPr sz="1400" dirty="0">
              <a:solidFill>
                <a:schemeClr val="tx1"/>
              </a:solidFill>
              <a:latin typeface="SB Sans Display" panose="020B0503040504020204" pitchFamily="34" charset="0"/>
              <a:ea typeface="SB Sans Display" panose="020B0503040504020204" pitchFamily="34" charset="0"/>
              <a:cs typeface="Tahoma"/>
            </a:endParaRPr>
          </a:p>
          <a:p>
            <a:pPr>
              <a:lnSpc>
                <a:spcPct val="100000"/>
              </a:lnSpc>
              <a:spcBef>
                <a:spcPts val="60"/>
              </a:spcBef>
              <a:buClr>
                <a:srgbClr val="FC7E00"/>
              </a:buClr>
              <a:buFont typeface="Wingdings"/>
              <a:buChar char=""/>
            </a:pPr>
            <a:endParaRPr sz="1400" dirty="0">
              <a:solidFill>
                <a:schemeClr val="tx1"/>
              </a:solidFill>
              <a:latin typeface="SB Sans Display" panose="020B0503040504020204" pitchFamily="34" charset="0"/>
              <a:ea typeface="SB Sans Display" panose="020B0503040504020204" pitchFamily="34" charset="0"/>
              <a:cs typeface="Tahoma"/>
            </a:endParaRPr>
          </a:p>
          <a:p>
            <a:pPr marL="213360" indent="-200660">
              <a:lnSpc>
                <a:spcPct val="100000"/>
              </a:lnSpc>
              <a:spcBef>
                <a:spcPts val="5"/>
              </a:spcBef>
              <a:buClr>
                <a:srgbClr val="FC7E00"/>
              </a:buClr>
              <a:buFont typeface="Wingdings"/>
              <a:buChar char=""/>
              <a:tabLst>
                <a:tab pos="213360" algn="l"/>
              </a:tabLst>
            </a:pP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Поддержка</a:t>
            </a:r>
            <a:r>
              <a:rPr sz="1400" spc="-2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более</a:t>
            </a:r>
            <a:r>
              <a:rPr sz="1400" spc="-35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50</a:t>
            </a:r>
            <a:r>
              <a:rPr sz="1400" spc="-45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протоколов</a:t>
            </a:r>
            <a:r>
              <a:rPr sz="1400" spc="-4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и</a:t>
            </a:r>
            <a:r>
              <a:rPr sz="1400" spc="-35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интерфейсов</a:t>
            </a:r>
            <a:r>
              <a:rPr sz="1400" spc="-55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для</a:t>
            </a:r>
            <a:r>
              <a:rPr sz="1400" spc="-25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spc="-1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подключения</a:t>
            </a:r>
            <a:endParaRPr sz="1400" dirty="0">
              <a:solidFill>
                <a:schemeClr val="tx1"/>
              </a:solidFill>
              <a:latin typeface="SB Sans Display" panose="020B0503040504020204" pitchFamily="34" charset="0"/>
              <a:ea typeface="SB Sans Display" panose="020B0503040504020204" pitchFamily="34" charset="0"/>
              <a:cs typeface="Tahoma"/>
            </a:endParaRPr>
          </a:p>
          <a:p>
            <a:pPr marL="213360">
              <a:lnSpc>
                <a:spcPct val="100000"/>
              </a:lnSpc>
              <a:spcBef>
                <a:spcPts val="170"/>
              </a:spcBef>
            </a:pP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устройств,</a:t>
            </a:r>
            <a:r>
              <a:rPr sz="1400" spc="-3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датчиков</a:t>
            </a:r>
            <a:r>
              <a:rPr sz="1400" spc="-2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и</a:t>
            </a:r>
            <a:r>
              <a:rPr sz="1400" spc="-15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spc="-1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систем</a:t>
            </a:r>
            <a:endParaRPr sz="1400" dirty="0">
              <a:solidFill>
                <a:schemeClr val="tx1"/>
              </a:solidFill>
              <a:latin typeface="SB Sans Display" panose="020B0503040504020204" pitchFamily="34" charset="0"/>
              <a:ea typeface="SB Sans Display" panose="020B0503040504020204" pitchFamily="34" charset="0"/>
              <a:cs typeface="Tahoma"/>
            </a:endParaRPr>
          </a:p>
          <a:p>
            <a:pPr marL="213360" marR="1129665" indent="-201295">
              <a:lnSpc>
                <a:spcPct val="110000"/>
              </a:lnSpc>
              <a:spcBef>
                <a:spcPts val="1580"/>
              </a:spcBef>
              <a:buClr>
                <a:srgbClr val="FC7E00"/>
              </a:buClr>
              <a:buFont typeface="Wingdings"/>
              <a:buChar char=""/>
              <a:tabLst>
                <a:tab pos="213360" algn="l"/>
              </a:tabLst>
            </a:pP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Интеграция</a:t>
            </a:r>
            <a:r>
              <a:rPr sz="1400" spc="-4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c</a:t>
            </a:r>
            <a:r>
              <a:rPr sz="1400" spc="-35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уже</a:t>
            </a:r>
            <a:r>
              <a:rPr sz="1400" spc="-25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существующими системами</a:t>
            </a:r>
            <a:r>
              <a:rPr sz="1400" spc="-3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spc="-1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предприятия </a:t>
            </a: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и</a:t>
            </a:r>
            <a:r>
              <a:rPr sz="1400" spc="-15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решениями</a:t>
            </a:r>
            <a:r>
              <a:rPr sz="1400" spc="-3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 </a:t>
            </a:r>
            <a:r>
              <a:rPr sz="1400" spc="-10" dirty="0">
                <a:solidFill>
                  <a:schemeClr val="tx1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Tahoma"/>
              </a:rPr>
              <a:t>партнёров</a:t>
            </a:r>
            <a:endParaRPr sz="1400" dirty="0">
              <a:solidFill>
                <a:schemeClr val="tx1"/>
              </a:solidFill>
              <a:latin typeface="SB Sans Display" panose="020B0503040504020204" pitchFamily="34" charset="0"/>
              <a:ea typeface="SB Sans Display" panose="020B0503040504020204" pitchFamily="34" charset="0"/>
              <a:cs typeface="Tahoma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339242" y="426973"/>
            <a:ext cx="10769600" cy="4507865"/>
            <a:chOff x="339242" y="426973"/>
            <a:chExt cx="10769600" cy="4507865"/>
          </a:xfrm>
        </p:grpSpPr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39242" y="426973"/>
              <a:ext cx="7876032" cy="521208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171943" y="2336291"/>
              <a:ext cx="3936492" cy="2598419"/>
            </a:xfrm>
            <a:prstGeom prst="rect">
              <a:avLst/>
            </a:prstGeom>
          </p:spPr>
        </p:pic>
      </p:grpSp>
      <p:sp>
        <p:nvSpPr>
          <p:cNvPr id="15" name="Заголовок 14">
            <a:extLst>
              <a:ext uri="{FF2B5EF4-FFF2-40B4-BE49-F238E27FC236}">
                <a16:creationId xmlns:a16="http://schemas.microsoft.com/office/drawing/2014/main" id="{746D3A6B-56D6-74D1-9A51-F1E7AF906BC4}"/>
              </a:ext>
            </a:extLst>
          </p:cNvPr>
          <p:cNvSpPr txBox="1">
            <a:spLocks/>
          </p:cNvSpPr>
          <p:nvPr/>
        </p:nvSpPr>
        <p:spPr>
          <a:xfrm>
            <a:off x="175035" y="265427"/>
            <a:ext cx="10515600" cy="41746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kern="1200">
                <a:solidFill>
                  <a:srgbClr val="333F48"/>
                </a:solidFill>
                <a:latin typeface="SB Sans Display Semibold" panose="020B0703040504020204" pitchFamily="34" charset="0"/>
                <a:ea typeface="SB Sans Display" panose="020B0503040504020204" pitchFamily="34" charset="0"/>
                <a:cs typeface="+mj-cs"/>
              </a:defRPr>
            </a:lvl1pPr>
          </a:lstStyle>
          <a:p>
            <a:r>
              <a:rPr lang="ru-RU" dirty="0" smtClean="0"/>
              <a:t>ПАК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«ЦИФРОВОЕ ПРЕДПРИЯТИЕ»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51AE3FF0-2DB8-CDF9-4915-95F54C9A90A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288670" y="89657"/>
            <a:ext cx="1765165" cy="441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131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477698" y="881443"/>
            <a:ext cx="5478780" cy="5238750"/>
            <a:chOff x="6477698" y="881443"/>
            <a:chExt cx="5478780" cy="5238750"/>
          </a:xfrm>
        </p:grpSpPr>
        <p:sp>
          <p:nvSpPr>
            <p:cNvPr id="3" name="object 3"/>
            <p:cNvSpPr/>
            <p:nvPr/>
          </p:nvSpPr>
          <p:spPr>
            <a:xfrm>
              <a:off x="6482460" y="886205"/>
              <a:ext cx="5469255" cy="5229225"/>
            </a:xfrm>
            <a:custGeom>
              <a:avLst/>
              <a:gdLst/>
              <a:ahLst/>
              <a:cxnLst/>
              <a:rect l="l" t="t" r="r" b="b"/>
              <a:pathLst>
                <a:path w="5469255" h="5229225">
                  <a:moveTo>
                    <a:pt x="5329300" y="0"/>
                  </a:moveTo>
                  <a:lnTo>
                    <a:pt x="139827" y="0"/>
                  </a:lnTo>
                  <a:lnTo>
                    <a:pt x="95634" y="7142"/>
                  </a:lnTo>
                  <a:lnTo>
                    <a:pt x="57250" y="27025"/>
                  </a:lnTo>
                  <a:lnTo>
                    <a:pt x="26980" y="57332"/>
                  </a:lnTo>
                  <a:lnTo>
                    <a:pt x="7129" y="95747"/>
                  </a:lnTo>
                  <a:lnTo>
                    <a:pt x="0" y="139954"/>
                  </a:lnTo>
                  <a:lnTo>
                    <a:pt x="0" y="5088978"/>
                  </a:lnTo>
                  <a:lnTo>
                    <a:pt x="7129" y="5133185"/>
                  </a:lnTo>
                  <a:lnTo>
                    <a:pt x="26980" y="5171579"/>
                  </a:lnTo>
                  <a:lnTo>
                    <a:pt x="57250" y="5201857"/>
                  </a:lnTo>
                  <a:lnTo>
                    <a:pt x="95634" y="5221713"/>
                  </a:lnTo>
                  <a:lnTo>
                    <a:pt x="139827" y="5228844"/>
                  </a:lnTo>
                  <a:lnTo>
                    <a:pt x="5329300" y="5228844"/>
                  </a:lnTo>
                  <a:lnTo>
                    <a:pt x="5373493" y="5221713"/>
                  </a:lnTo>
                  <a:lnTo>
                    <a:pt x="5411877" y="5201857"/>
                  </a:lnTo>
                  <a:lnTo>
                    <a:pt x="5442147" y="5171579"/>
                  </a:lnTo>
                  <a:lnTo>
                    <a:pt x="5461998" y="5133185"/>
                  </a:lnTo>
                  <a:lnTo>
                    <a:pt x="5469128" y="5088978"/>
                  </a:lnTo>
                  <a:lnTo>
                    <a:pt x="5469128" y="139954"/>
                  </a:lnTo>
                  <a:lnTo>
                    <a:pt x="5461998" y="95747"/>
                  </a:lnTo>
                  <a:lnTo>
                    <a:pt x="5442147" y="57332"/>
                  </a:lnTo>
                  <a:lnTo>
                    <a:pt x="5411877" y="27025"/>
                  </a:lnTo>
                  <a:lnTo>
                    <a:pt x="5373493" y="7142"/>
                  </a:lnTo>
                  <a:lnTo>
                    <a:pt x="5329300" y="0"/>
                  </a:lnTo>
                  <a:close/>
                </a:path>
              </a:pathLst>
            </a:custGeom>
            <a:solidFill>
              <a:srgbClr val="E7E6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6482460" y="886205"/>
              <a:ext cx="5469255" cy="5229225"/>
            </a:xfrm>
            <a:custGeom>
              <a:avLst/>
              <a:gdLst/>
              <a:ahLst/>
              <a:cxnLst/>
              <a:rect l="l" t="t" r="r" b="b"/>
              <a:pathLst>
                <a:path w="5469255" h="5229225">
                  <a:moveTo>
                    <a:pt x="0" y="139954"/>
                  </a:moveTo>
                  <a:lnTo>
                    <a:pt x="7129" y="95747"/>
                  </a:lnTo>
                  <a:lnTo>
                    <a:pt x="26980" y="57332"/>
                  </a:lnTo>
                  <a:lnTo>
                    <a:pt x="57250" y="27025"/>
                  </a:lnTo>
                  <a:lnTo>
                    <a:pt x="95634" y="7142"/>
                  </a:lnTo>
                  <a:lnTo>
                    <a:pt x="139827" y="0"/>
                  </a:lnTo>
                  <a:lnTo>
                    <a:pt x="5329300" y="0"/>
                  </a:lnTo>
                  <a:lnTo>
                    <a:pt x="5373493" y="7142"/>
                  </a:lnTo>
                  <a:lnTo>
                    <a:pt x="5411877" y="27025"/>
                  </a:lnTo>
                  <a:lnTo>
                    <a:pt x="5442147" y="57332"/>
                  </a:lnTo>
                  <a:lnTo>
                    <a:pt x="5461998" y="95747"/>
                  </a:lnTo>
                  <a:lnTo>
                    <a:pt x="5469128" y="139954"/>
                  </a:lnTo>
                  <a:lnTo>
                    <a:pt x="5469128" y="5088978"/>
                  </a:lnTo>
                  <a:lnTo>
                    <a:pt x="5461998" y="5133185"/>
                  </a:lnTo>
                  <a:lnTo>
                    <a:pt x="5442147" y="5171579"/>
                  </a:lnTo>
                  <a:lnTo>
                    <a:pt x="5411877" y="5201857"/>
                  </a:lnTo>
                  <a:lnTo>
                    <a:pt x="5373493" y="5221713"/>
                  </a:lnTo>
                  <a:lnTo>
                    <a:pt x="5329300" y="5228844"/>
                  </a:lnTo>
                  <a:lnTo>
                    <a:pt x="139827" y="5228844"/>
                  </a:lnTo>
                  <a:lnTo>
                    <a:pt x="95634" y="5221713"/>
                  </a:lnTo>
                  <a:lnTo>
                    <a:pt x="57250" y="5201857"/>
                  </a:lnTo>
                  <a:lnTo>
                    <a:pt x="26980" y="5171579"/>
                  </a:lnTo>
                  <a:lnTo>
                    <a:pt x="7129" y="5133185"/>
                  </a:lnTo>
                  <a:lnTo>
                    <a:pt x="0" y="5088978"/>
                  </a:lnTo>
                  <a:lnTo>
                    <a:pt x="0" y="139954"/>
                  </a:lnTo>
                  <a:close/>
                </a:path>
              </a:pathLst>
            </a:custGeom>
            <a:ln w="9525">
              <a:solidFill>
                <a:srgbClr val="00000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93030" y="6261252"/>
            <a:ext cx="1468754" cy="384124"/>
          </a:xfrm>
          <a:prstGeom prst="rect">
            <a:avLst/>
          </a:prstGeom>
        </p:spPr>
      </p:pic>
      <p:sp>
        <p:nvSpPr>
          <p:cNvPr id="7" name="object 7"/>
          <p:cNvSpPr/>
          <p:nvPr/>
        </p:nvSpPr>
        <p:spPr>
          <a:xfrm>
            <a:off x="784402" y="6267132"/>
            <a:ext cx="568325" cy="108585"/>
          </a:xfrm>
          <a:custGeom>
            <a:avLst/>
            <a:gdLst/>
            <a:ahLst/>
            <a:cxnLst/>
            <a:rect l="l" t="t" r="r" b="b"/>
            <a:pathLst>
              <a:path w="568325" h="108585">
                <a:moveTo>
                  <a:pt x="94551" y="21894"/>
                </a:moveTo>
                <a:lnTo>
                  <a:pt x="76339" y="21894"/>
                </a:lnTo>
                <a:lnTo>
                  <a:pt x="48044" y="68300"/>
                </a:lnTo>
                <a:lnTo>
                  <a:pt x="19469" y="21894"/>
                </a:lnTo>
                <a:lnTo>
                  <a:pt x="0" y="21894"/>
                </a:lnTo>
                <a:lnTo>
                  <a:pt x="0" y="107200"/>
                </a:lnTo>
                <a:lnTo>
                  <a:pt x="15405" y="107200"/>
                </a:lnTo>
                <a:lnTo>
                  <a:pt x="15405" y="43713"/>
                </a:lnTo>
                <a:lnTo>
                  <a:pt x="43700" y="88392"/>
                </a:lnTo>
                <a:lnTo>
                  <a:pt x="51460" y="88392"/>
                </a:lnTo>
                <a:lnTo>
                  <a:pt x="79159" y="43078"/>
                </a:lnTo>
                <a:lnTo>
                  <a:pt x="79159" y="107200"/>
                </a:lnTo>
                <a:lnTo>
                  <a:pt x="94551" y="107200"/>
                </a:lnTo>
                <a:lnTo>
                  <a:pt x="94551" y="21894"/>
                </a:lnTo>
                <a:close/>
              </a:path>
              <a:path w="568325" h="108585">
                <a:moveTo>
                  <a:pt x="203250" y="64643"/>
                </a:moveTo>
                <a:lnTo>
                  <a:pt x="199936" y="46151"/>
                </a:lnTo>
                <a:lnTo>
                  <a:pt x="192062" y="34544"/>
                </a:lnTo>
                <a:lnTo>
                  <a:pt x="190550" y="32321"/>
                </a:lnTo>
                <a:lnTo>
                  <a:pt x="186969" y="30187"/>
                </a:lnTo>
                <a:lnTo>
                  <a:pt x="186969" y="64389"/>
                </a:lnTo>
                <a:lnTo>
                  <a:pt x="186969" y="64643"/>
                </a:lnTo>
                <a:lnTo>
                  <a:pt x="184912" y="76758"/>
                </a:lnTo>
                <a:lnTo>
                  <a:pt x="178981" y="86220"/>
                </a:lnTo>
                <a:lnTo>
                  <a:pt x="169583" y="92329"/>
                </a:lnTo>
                <a:lnTo>
                  <a:pt x="157175" y="94488"/>
                </a:lnTo>
                <a:lnTo>
                  <a:pt x="144157" y="92100"/>
                </a:lnTo>
                <a:lnTo>
                  <a:pt x="134759" y="85712"/>
                </a:lnTo>
                <a:lnTo>
                  <a:pt x="129057" y="76225"/>
                </a:lnTo>
                <a:lnTo>
                  <a:pt x="127165" y="64643"/>
                </a:lnTo>
                <a:lnTo>
                  <a:pt x="127165" y="64389"/>
                </a:lnTo>
                <a:lnTo>
                  <a:pt x="129184" y="52349"/>
                </a:lnTo>
                <a:lnTo>
                  <a:pt x="135089" y="42900"/>
                </a:lnTo>
                <a:lnTo>
                  <a:pt x="144449" y="36779"/>
                </a:lnTo>
                <a:lnTo>
                  <a:pt x="156908" y="34544"/>
                </a:lnTo>
                <a:lnTo>
                  <a:pt x="169926" y="36931"/>
                </a:lnTo>
                <a:lnTo>
                  <a:pt x="179349" y="43319"/>
                </a:lnTo>
                <a:lnTo>
                  <a:pt x="185064" y="52806"/>
                </a:lnTo>
                <a:lnTo>
                  <a:pt x="186969" y="64389"/>
                </a:lnTo>
                <a:lnTo>
                  <a:pt x="186969" y="30187"/>
                </a:lnTo>
                <a:lnTo>
                  <a:pt x="175971" y="23622"/>
                </a:lnTo>
                <a:lnTo>
                  <a:pt x="157060" y="20548"/>
                </a:lnTo>
                <a:lnTo>
                  <a:pt x="137998" y="23787"/>
                </a:lnTo>
                <a:lnTo>
                  <a:pt x="123444" y="32842"/>
                </a:lnTo>
                <a:lnTo>
                  <a:pt x="114147" y="46697"/>
                </a:lnTo>
                <a:lnTo>
                  <a:pt x="110871" y="64389"/>
                </a:lnTo>
                <a:lnTo>
                  <a:pt x="114147" y="82943"/>
                </a:lnTo>
                <a:lnTo>
                  <a:pt x="123444" y="96812"/>
                </a:lnTo>
                <a:lnTo>
                  <a:pt x="137998" y="105486"/>
                </a:lnTo>
                <a:lnTo>
                  <a:pt x="157060" y="108483"/>
                </a:lnTo>
                <a:lnTo>
                  <a:pt x="176136" y="105244"/>
                </a:lnTo>
                <a:lnTo>
                  <a:pt x="190690" y="96189"/>
                </a:lnTo>
                <a:lnTo>
                  <a:pt x="191833" y="94488"/>
                </a:lnTo>
                <a:lnTo>
                  <a:pt x="199986" y="82321"/>
                </a:lnTo>
                <a:lnTo>
                  <a:pt x="203250" y="64643"/>
                </a:lnTo>
                <a:close/>
              </a:path>
              <a:path w="568325" h="108585">
                <a:moveTo>
                  <a:pt x="287286" y="78638"/>
                </a:moveTo>
                <a:lnTo>
                  <a:pt x="285038" y="66421"/>
                </a:lnTo>
                <a:lnTo>
                  <a:pt x="284048" y="65151"/>
                </a:lnTo>
                <a:lnTo>
                  <a:pt x="278320" y="57835"/>
                </a:lnTo>
                <a:lnTo>
                  <a:pt x="271297" y="54648"/>
                </a:lnTo>
                <a:lnTo>
                  <a:pt x="271297" y="68110"/>
                </a:lnTo>
                <a:lnTo>
                  <a:pt x="271297" y="89674"/>
                </a:lnTo>
                <a:lnTo>
                  <a:pt x="263436" y="93205"/>
                </a:lnTo>
                <a:lnTo>
                  <a:pt x="234759" y="93205"/>
                </a:lnTo>
                <a:lnTo>
                  <a:pt x="234759" y="65151"/>
                </a:lnTo>
                <a:lnTo>
                  <a:pt x="264414" y="65151"/>
                </a:lnTo>
                <a:lnTo>
                  <a:pt x="271297" y="68110"/>
                </a:lnTo>
                <a:lnTo>
                  <a:pt x="271297" y="54648"/>
                </a:lnTo>
                <a:lnTo>
                  <a:pt x="267157" y="52768"/>
                </a:lnTo>
                <a:lnTo>
                  <a:pt x="251612" y="51092"/>
                </a:lnTo>
                <a:lnTo>
                  <a:pt x="234759" y="51092"/>
                </a:lnTo>
                <a:lnTo>
                  <a:pt x="234759" y="35890"/>
                </a:lnTo>
                <a:lnTo>
                  <a:pt x="280568" y="35890"/>
                </a:lnTo>
                <a:lnTo>
                  <a:pt x="280568" y="21894"/>
                </a:lnTo>
                <a:lnTo>
                  <a:pt x="219303" y="21894"/>
                </a:lnTo>
                <a:lnTo>
                  <a:pt x="219303" y="107137"/>
                </a:lnTo>
                <a:lnTo>
                  <a:pt x="251231" y="107137"/>
                </a:lnTo>
                <a:lnTo>
                  <a:pt x="266179" y="105321"/>
                </a:lnTo>
                <a:lnTo>
                  <a:pt x="277533" y="99910"/>
                </a:lnTo>
                <a:lnTo>
                  <a:pt x="282968" y="93205"/>
                </a:lnTo>
                <a:lnTo>
                  <a:pt x="284759" y="90995"/>
                </a:lnTo>
                <a:lnTo>
                  <a:pt x="287286" y="78638"/>
                </a:lnTo>
                <a:close/>
              </a:path>
              <a:path w="568325" h="108585">
                <a:moveTo>
                  <a:pt x="381838" y="107200"/>
                </a:moveTo>
                <a:lnTo>
                  <a:pt x="373430" y="86982"/>
                </a:lnTo>
                <a:lnTo>
                  <a:pt x="367576" y="72923"/>
                </a:lnTo>
                <a:lnTo>
                  <a:pt x="353009" y="37947"/>
                </a:lnTo>
                <a:lnTo>
                  <a:pt x="351536" y="34417"/>
                </a:lnTo>
                <a:lnTo>
                  <a:pt x="351536" y="72923"/>
                </a:lnTo>
                <a:lnTo>
                  <a:pt x="323240" y="72923"/>
                </a:lnTo>
                <a:lnTo>
                  <a:pt x="337388" y="37947"/>
                </a:lnTo>
                <a:lnTo>
                  <a:pt x="351536" y="72923"/>
                </a:lnTo>
                <a:lnTo>
                  <a:pt x="351536" y="34417"/>
                </a:lnTo>
                <a:lnTo>
                  <a:pt x="346329" y="21894"/>
                </a:lnTo>
                <a:lnTo>
                  <a:pt x="328879" y="21894"/>
                </a:lnTo>
                <a:lnTo>
                  <a:pt x="293903" y="107200"/>
                </a:lnTo>
                <a:lnTo>
                  <a:pt x="309575" y="107200"/>
                </a:lnTo>
                <a:lnTo>
                  <a:pt x="317652" y="86982"/>
                </a:lnTo>
                <a:lnTo>
                  <a:pt x="357174" y="86982"/>
                </a:lnTo>
                <a:lnTo>
                  <a:pt x="365417" y="107200"/>
                </a:lnTo>
                <a:lnTo>
                  <a:pt x="381838" y="107200"/>
                </a:lnTo>
                <a:close/>
              </a:path>
              <a:path w="568325" h="108585">
                <a:moveTo>
                  <a:pt x="458279" y="0"/>
                </a:moveTo>
                <a:lnTo>
                  <a:pt x="443966" y="0"/>
                </a:lnTo>
                <a:lnTo>
                  <a:pt x="443369" y="4241"/>
                </a:lnTo>
                <a:lnTo>
                  <a:pt x="440397" y="7061"/>
                </a:lnTo>
                <a:lnTo>
                  <a:pt x="426351" y="7061"/>
                </a:lnTo>
                <a:lnTo>
                  <a:pt x="422986" y="4368"/>
                </a:lnTo>
                <a:lnTo>
                  <a:pt x="422287" y="0"/>
                </a:lnTo>
                <a:lnTo>
                  <a:pt x="407758" y="0"/>
                </a:lnTo>
                <a:lnTo>
                  <a:pt x="410438" y="8826"/>
                </a:lnTo>
                <a:lnTo>
                  <a:pt x="415975" y="14262"/>
                </a:lnTo>
                <a:lnTo>
                  <a:pt x="423862" y="17018"/>
                </a:lnTo>
                <a:lnTo>
                  <a:pt x="433616" y="17780"/>
                </a:lnTo>
                <a:lnTo>
                  <a:pt x="443230" y="16687"/>
                </a:lnTo>
                <a:lnTo>
                  <a:pt x="450723" y="13373"/>
                </a:lnTo>
                <a:lnTo>
                  <a:pt x="455841" y="7823"/>
                </a:lnTo>
                <a:lnTo>
                  <a:pt x="456082" y="7061"/>
                </a:lnTo>
                <a:lnTo>
                  <a:pt x="458279" y="0"/>
                </a:lnTo>
                <a:close/>
              </a:path>
              <a:path w="568325" h="108585">
                <a:moveTo>
                  <a:pt x="473252" y="21894"/>
                </a:moveTo>
                <a:lnTo>
                  <a:pt x="456501" y="21894"/>
                </a:lnTo>
                <a:lnTo>
                  <a:pt x="409435" y="85636"/>
                </a:lnTo>
                <a:lnTo>
                  <a:pt x="409435" y="21894"/>
                </a:lnTo>
                <a:lnTo>
                  <a:pt x="394042" y="21894"/>
                </a:lnTo>
                <a:lnTo>
                  <a:pt x="394042" y="107200"/>
                </a:lnTo>
                <a:lnTo>
                  <a:pt x="410527" y="107200"/>
                </a:lnTo>
                <a:lnTo>
                  <a:pt x="426300" y="85636"/>
                </a:lnTo>
                <a:lnTo>
                  <a:pt x="457847" y="42494"/>
                </a:lnTo>
                <a:lnTo>
                  <a:pt x="457847" y="107200"/>
                </a:lnTo>
                <a:lnTo>
                  <a:pt x="473252" y="107200"/>
                </a:lnTo>
                <a:lnTo>
                  <a:pt x="473252" y="42494"/>
                </a:lnTo>
                <a:lnTo>
                  <a:pt x="473252" y="21894"/>
                </a:lnTo>
                <a:close/>
              </a:path>
              <a:path w="568325" h="108585">
                <a:moveTo>
                  <a:pt x="568236" y="21894"/>
                </a:moveTo>
                <a:lnTo>
                  <a:pt x="505942" y="21894"/>
                </a:lnTo>
                <a:lnTo>
                  <a:pt x="505066" y="39547"/>
                </a:lnTo>
                <a:lnTo>
                  <a:pt x="502475" y="68503"/>
                </a:lnTo>
                <a:lnTo>
                  <a:pt x="498703" y="84340"/>
                </a:lnTo>
                <a:lnTo>
                  <a:pt x="494271" y="90970"/>
                </a:lnTo>
                <a:lnTo>
                  <a:pt x="489724" y="92303"/>
                </a:lnTo>
                <a:lnTo>
                  <a:pt x="487235" y="92176"/>
                </a:lnTo>
                <a:lnTo>
                  <a:pt x="485990" y="91668"/>
                </a:lnTo>
                <a:lnTo>
                  <a:pt x="485990" y="107010"/>
                </a:lnTo>
                <a:lnTo>
                  <a:pt x="487832" y="107835"/>
                </a:lnTo>
                <a:lnTo>
                  <a:pt x="490169" y="108229"/>
                </a:lnTo>
                <a:lnTo>
                  <a:pt x="492874" y="108229"/>
                </a:lnTo>
                <a:lnTo>
                  <a:pt x="515988" y="76708"/>
                </a:lnTo>
                <a:lnTo>
                  <a:pt x="520141" y="35890"/>
                </a:lnTo>
                <a:lnTo>
                  <a:pt x="552831" y="35890"/>
                </a:lnTo>
                <a:lnTo>
                  <a:pt x="552831" y="107200"/>
                </a:lnTo>
                <a:lnTo>
                  <a:pt x="568236" y="107200"/>
                </a:lnTo>
                <a:lnTo>
                  <a:pt x="568236" y="21894"/>
                </a:lnTo>
                <a:close/>
              </a:path>
            </a:pathLst>
          </a:custGeom>
          <a:solidFill>
            <a:srgbClr val="F95F04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" name="object 8"/>
          <p:cNvGrpSpPr/>
          <p:nvPr/>
        </p:nvGrpSpPr>
        <p:grpSpPr>
          <a:xfrm>
            <a:off x="207882" y="6261611"/>
            <a:ext cx="526415" cy="142240"/>
            <a:chOff x="207882" y="6261611"/>
            <a:chExt cx="526415" cy="142240"/>
          </a:xfrm>
        </p:grpSpPr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94195" y="6288697"/>
              <a:ext cx="340058" cy="8755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07882" y="6261611"/>
              <a:ext cx="143288" cy="141728"/>
            </a:xfrm>
            <a:prstGeom prst="rect">
              <a:avLst/>
            </a:prstGeom>
          </p:spPr>
        </p:pic>
      </p:grpSp>
      <p:grpSp>
        <p:nvGrpSpPr>
          <p:cNvPr id="11" name="object 11"/>
          <p:cNvGrpSpPr/>
          <p:nvPr/>
        </p:nvGrpSpPr>
        <p:grpSpPr>
          <a:xfrm>
            <a:off x="364865" y="6460981"/>
            <a:ext cx="645795" cy="187325"/>
            <a:chOff x="364865" y="6460981"/>
            <a:chExt cx="645795" cy="187325"/>
          </a:xfrm>
        </p:grpSpPr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64865" y="6463807"/>
              <a:ext cx="186770" cy="181137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577464" y="6463802"/>
              <a:ext cx="33020" cy="181610"/>
            </a:xfrm>
            <a:custGeom>
              <a:avLst/>
              <a:gdLst/>
              <a:ahLst/>
              <a:cxnLst/>
              <a:rect l="l" t="t" r="r" b="b"/>
              <a:pathLst>
                <a:path w="33020" h="181609">
                  <a:moveTo>
                    <a:pt x="32707" y="0"/>
                  </a:moveTo>
                  <a:lnTo>
                    <a:pt x="0" y="0"/>
                  </a:lnTo>
                  <a:lnTo>
                    <a:pt x="0" y="181142"/>
                  </a:lnTo>
                  <a:lnTo>
                    <a:pt x="32707" y="181142"/>
                  </a:lnTo>
                  <a:lnTo>
                    <a:pt x="32707" y="0"/>
                  </a:lnTo>
                  <a:close/>
                </a:path>
              </a:pathLst>
            </a:custGeom>
            <a:solidFill>
              <a:srgbClr val="F95F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44891" y="6460981"/>
              <a:ext cx="365219" cy="186723"/>
            </a:xfrm>
            <a:prstGeom prst="rect">
              <a:avLst/>
            </a:prstGeom>
          </p:spPr>
        </p:pic>
      </p:grpSp>
      <p:pic>
        <p:nvPicPr>
          <p:cNvPr id="15" name="object 15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84099" y="167894"/>
            <a:ext cx="3261867" cy="318515"/>
          </a:xfrm>
          <a:prstGeom prst="rect">
            <a:avLst/>
          </a:prstGeom>
        </p:spPr>
      </p:pic>
      <p:sp>
        <p:nvSpPr>
          <p:cNvPr id="16" name="object 16"/>
          <p:cNvSpPr txBox="1"/>
          <p:nvPr/>
        </p:nvSpPr>
        <p:spPr>
          <a:xfrm>
            <a:off x="282041" y="883158"/>
            <a:ext cx="96520" cy="3225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solidFill>
                  <a:srgbClr val="92D050"/>
                </a:solidFill>
                <a:latin typeface="Arial MT"/>
                <a:cs typeface="Arial MT"/>
              </a:rPr>
              <a:t>•</a:t>
            </a:r>
            <a:endParaRPr sz="16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2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</a:pPr>
            <a:r>
              <a:rPr sz="1600" spc="-5" dirty="0">
                <a:solidFill>
                  <a:srgbClr val="92D050"/>
                </a:solidFill>
                <a:latin typeface="Arial MT"/>
                <a:cs typeface="Arial MT"/>
              </a:rPr>
              <a:t>•</a:t>
            </a:r>
            <a:endParaRPr sz="160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sz="22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</a:pPr>
            <a:r>
              <a:rPr sz="1600" spc="-5" dirty="0">
                <a:solidFill>
                  <a:srgbClr val="92D050"/>
                </a:solidFill>
                <a:latin typeface="Arial MT"/>
                <a:cs typeface="Arial MT"/>
              </a:rPr>
              <a:t>•</a:t>
            </a:r>
            <a:endParaRPr sz="16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2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</a:pPr>
            <a:r>
              <a:rPr sz="1600" spc="-5" dirty="0">
                <a:solidFill>
                  <a:srgbClr val="92D050"/>
                </a:solidFill>
                <a:latin typeface="Arial MT"/>
                <a:cs typeface="Arial MT"/>
              </a:rPr>
              <a:t>•</a:t>
            </a:r>
            <a:endParaRPr sz="16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2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</a:pPr>
            <a:r>
              <a:rPr sz="1600" spc="-5" dirty="0">
                <a:solidFill>
                  <a:srgbClr val="92D050"/>
                </a:solidFill>
                <a:latin typeface="Arial MT"/>
                <a:cs typeface="Arial MT"/>
              </a:rPr>
              <a:t>•</a:t>
            </a:r>
            <a:endParaRPr sz="16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805"/>
              </a:spcBef>
            </a:pPr>
            <a:r>
              <a:rPr sz="1600" spc="-5" dirty="0">
                <a:solidFill>
                  <a:srgbClr val="92D050"/>
                </a:solidFill>
                <a:latin typeface="Arial MT"/>
                <a:cs typeface="Arial MT"/>
              </a:rPr>
              <a:t>•</a:t>
            </a:r>
            <a:endParaRPr sz="16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805"/>
              </a:spcBef>
            </a:pPr>
            <a:r>
              <a:rPr sz="1600" spc="-5" dirty="0">
                <a:solidFill>
                  <a:srgbClr val="92D050"/>
                </a:solidFill>
                <a:latin typeface="Arial MT"/>
                <a:cs typeface="Arial MT"/>
              </a:rPr>
              <a:t>•</a:t>
            </a:r>
            <a:endParaRPr sz="1600">
              <a:latin typeface="Arial MT"/>
              <a:cs typeface="Arial MT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466953" y="898905"/>
            <a:ext cx="5509260" cy="474345"/>
            <a:chOff x="466953" y="898905"/>
            <a:chExt cx="5509260" cy="474345"/>
          </a:xfrm>
        </p:grpSpPr>
        <p:pic>
          <p:nvPicPr>
            <p:cNvPr id="18" name="object 1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66953" y="898905"/>
              <a:ext cx="5509133" cy="254508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66953" y="1118361"/>
              <a:ext cx="1384934" cy="254508"/>
            </a:xfrm>
            <a:prstGeom prst="rect">
              <a:avLst/>
            </a:prstGeom>
          </p:spPr>
        </p:pic>
      </p:grpSp>
      <p:grpSp>
        <p:nvGrpSpPr>
          <p:cNvPr id="20" name="object 20"/>
          <p:cNvGrpSpPr/>
          <p:nvPr/>
        </p:nvGrpSpPr>
        <p:grpSpPr>
          <a:xfrm>
            <a:off x="466953" y="1465833"/>
            <a:ext cx="5219700" cy="474345"/>
            <a:chOff x="466953" y="1465833"/>
            <a:chExt cx="5219700" cy="474345"/>
          </a:xfrm>
        </p:grpSpPr>
        <p:pic>
          <p:nvPicPr>
            <p:cNvPr id="21" name="object 2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66953" y="1465833"/>
              <a:ext cx="4201540" cy="254508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560697" y="1465833"/>
              <a:ext cx="691654" cy="254508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188966" y="1465833"/>
              <a:ext cx="497204" cy="254508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66953" y="1685289"/>
              <a:ext cx="3879977" cy="254508"/>
            </a:xfrm>
            <a:prstGeom prst="rect">
              <a:avLst/>
            </a:prstGeom>
          </p:spPr>
        </p:pic>
      </p:grpSp>
      <p:grpSp>
        <p:nvGrpSpPr>
          <p:cNvPr id="25" name="object 25"/>
          <p:cNvGrpSpPr/>
          <p:nvPr/>
        </p:nvGrpSpPr>
        <p:grpSpPr>
          <a:xfrm>
            <a:off x="466953" y="2030933"/>
            <a:ext cx="5638165" cy="474980"/>
            <a:chOff x="466953" y="2030933"/>
            <a:chExt cx="5638165" cy="474980"/>
          </a:xfrm>
        </p:grpSpPr>
        <p:pic>
          <p:nvPicPr>
            <p:cNvPr id="26" name="object 2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66953" y="2030933"/>
              <a:ext cx="5638164" cy="254812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66953" y="2250947"/>
              <a:ext cx="2768854" cy="254508"/>
            </a:xfrm>
            <a:prstGeom prst="rect">
              <a:avLst/>
            </a:prstGeom>
          </p:spPr>
        </p:pic>
      </p:grpSp>
      <p:grpSp>
        <p:nvGrpSpPr>
          <p:cNvPr id="28" name="object 28"/>
          <p:cNvGrpSpPr/>
          <p:nvPr/>
        </p:nvGrpSpPr>
        <p:grpSpPr>
          <a:xfrm>
            <a:off x="466953" y="2596895"/>
            <a:ext cx="4981575" cy="474345"/>
            <a:chOff x="466953" y="2596895"/>
            <a:chExt cx="4981575" cy="474345"/>
          </a:xfrm>
        </p:grpSpPr>
        <p:pic>
          <p:nvPicPr>
            <p:cNvPr id="29" name="object 29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66953" y="2596895"/>
              <a:ext cx="4981066" cy="254508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66953" y="2816351"/>
              <a:ext cx="1668780" cy="254508"/>
            </a:xfrm>
            <a:prstGeom prst="rect">
              <a:avLst/>
            </a:prstGeom>
          </p:spPr>
        </p:pic>
      </p:grpSp>
      <p:pic>
        <p:nvPicPr>
          <p:cNvPr id="31" name="object 31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466953" y="3163823"/>
            <a:ext cx="4472432" cy="254508"/>
          </a:xfrm>
          <a:prstGeom prst="rect">
            <a:avLst/>
          </a:prstGeom>
        </p:spPr>
      </p:pic>
      <p:pic>
        <p:nvPicPr>
          <p:cNvPr id="32" name="object 32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466953" y="3509467"/>
            <a:ext cx="4784089" cy="254812"/>
          </a:xfrm>
          <a:prstGeom prst="rect">
            <a:avLst/>
          </a:prstGeom>
        </p:spPr>
      </p:pic>
      <p:pic>
        <p:nvPicPr>
          <p:cNvPr id="33" name="object 33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466953" y="3855973"/>
            <a:ext cx="2567051" cy="254507"/>
          </a:xfrm>
          <a:prstGeom prst="rect">
            <a:avLst/>
          </a:prstGeom>
        </p:spPr>
      </p:pic>
      <p:grpSp>
        <p:nvGrpSpPr>
          <p:cNvPr id="35" name="object 35"/>
          <p:cNvGrpSpPr/>
          <p:nvPr/>
        </p:nvGrpSpPr>
        <p:grpSpPr>
          <a:xfrm>
            <a:off x="6612699" y="1029144"/>
            <a:ext cx="5214620" cy="2430780"/>
            <a:chOff x="6612699" y="1029144"/>
            <a:chExt cx="5214620" cy="2430780"/>
          </a:xfrm>
        </p:grpSpPr>
        <p:pic>
          <p:nvPicPr>
            <p:cNvPr id="36" name="object 36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6622287" y="1038733"/>
              <a:ext cx="5195315" cy="2411349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6617461" y="1033907"/>
              <a:ext cx="5205095" cy="2421255"/>
            </a:xfrm>
            <a:custGeom>
              <a:avLst/>
              <a:gdLst/>
              <a:ahLst/>
              <a:cxnLst/>
              <a:rect l="l" t="t" r="r" b="b"/>
              <a:pathLst>
                <a:path w="5205095" h="2421254">
                  <a:moveTo>
                    <a:pt x="66040" y="0"/>
                  </a:moveTo>
                  <a:lnTo>
                    <a:pt x="5138928" y="0"/>
                  </a:lnTo>
                  <a:lnTo>
                    <a:pt x="5152009" y="1269"/>
                  </a:lnTo>
                  <a:lnTo>
                    <a:pt x="5199634" y="40258"/>
                  </a:lnTo>
                  <a:lnTo>
                    <a:pt x="5204841" y="66039"/>
                  </a:lnTo>
                  <a:lnTo>
                    <a:pt x="5204841" y="2354833"/>
                  </a:lnTo>
                  <a:lnTo>
                    <a:pt x="5185537" y="2401569"/>
                  </a:lnTo>
                  <a:lnTo>
                    <a:pt x="5138928" y="2420873"/>
                  </a:lnTo>
                  <a:lnTo>
                    <a:pt x="66040" y="2420873"/>
                  </a:lnTo>
                  <a:lnTo>
                    <a:pt x="19431" y="2401569"/>
                  </a:lnTo>
                  <a:lnTo>
                    <a:pt x="0" y="2354833"/>
                  </a:lnTo>
                  <a:lnTo>
                    <a:pt x="0" y="66039"/>
                  </a:lnTo>
                  <a:lnTo>
                    <a:pt x="19431" y="19303"/>
                  </a:lnTo>
                  <a:lnTo>
                    <a:pt x="66040" y="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8" name="object 38"/>
          <p:cNvGrpSpPr/>
          <p:nvPr/>
        </p:nvGrpSpPr>
        <p:grpSpPr>
          <a:xfrm>
            <a:off x="6612699" y="3560000"/>
            <a:ext cx="5221605" cy="2430780"/>
            <a:chOff x="6612699" y="3560000"/>
            <a:chExt cx="5221605" cy="2430780"/>
          </a:xfrm>
        </p:grpSpPr>
        <p:pic>
          <p:nvPicPr>
            <p:cNvPr id="39" name="object 3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6622287" y="3569589"/>
              <a:ext cx="5202428" cy="2411336"/>
            </a:xfrm>
            <a:prstGeom prst="rect">
              <a:avLst/>
            </a:prstGeom>
          </p:spPr>
        </p:pic>
        <p:sp>
          <p:nvSpPr>
            <p:cNvPr id="40" name="object 40"/>
            <p:cNvSpPr/>
            <p:nvPr/>
          </p:nvSpPr>
          <p:spPr>
            <a:xfrm>
              <a:off x="6617461" y="3564763"/>
              <a:ext cx="5212080" cy="2421255"/>
            </a:xfrm>
            <a:custGeom>
              <a:avLst/>
              <a:gdLst/>
              <a:ahLst/>
              <a:cxnLst/>
              <a:rect l="l" t="t" r="r" b="b"/>
              <a:pathLst>
                <a:path w="5212080" h="2421254">
                  <a:moveTo>
                    <a:pt x="66040" y="0"/>
                  </a:moveTo>
                  <a:lnTo>
                    <a:pt x="5146040" y="0"/>
                  </a:lnTo>
                  <a:lnTo>
                    <a:pt x="5159121" y="1397"/>
                  </a:lnTo>
                  <a:lnTo>
                    <a:pt x="5206746" y="40259"/>
                  </a:lnTo>
                  <a:lnTo>
                    <a:pt x="5211953" y="66039"/>
                  </a:lnTo>
                  <a:lnTo>
                    <a:pt x="5211953" y="2354910"/>
                  </a:lnTo>
                  <a:lnTo>
                    <a:pt x="5192649" y="2401582"/>
                  </a:lnTo>
                  <a:lnTo>
                    <a:pt x="5146040" y="2420924"/>
                  </a:lnTo>
                  <a:lnTo>
                    <a:pt x="66040" y="2420924"/>
                  </a:lnTo>
                  <a:lnTo>
                    <a:pt x="19431" y="2401582"/>
                  </a:lnTo>
                  <a:lnTo>
                    <a:pt x="1397" y="2368016"/>
                  </a:lnTo>
                  <a:lnTo>
                    <a:pt x="0" y="2354910"/>
                  </a:lnTo>
                  <a:lnTo>
                    <a:pt x="0" y="66039"/>
                  </a:lnTo>
                  <a:lnTo>
                    <a:pt x="19431" y="19303"/>
                  </a:lnTo>
                  <a:lnTo>
                    <a:pt x="66040" y="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42" name="Рисунок 41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029" y="1055599"/>
            <a:ext cx="638626" cy="216000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2774" y="3575052"/>
            <a:ext cx="638626" cy="216000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51AE3FF0-2DB8-CDF9-4915-95F54C9A90A6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tretch>
            <a:fillRect/>
          </a:stretch>
        </p:blipFill>
        <p:spPr>
          <a:xfrm>
            <a:off x="10288670" y="89657"/>
            <a:ext cx="1765165" cy="441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399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477698" y="881443"/>
            <a:ext cx="5478780" cy="5238750"/>
            <a:chOff x="6477698" y="881443"/>
            <a:chExt cx="5478780" cy="5238750"/>
          </a:xfrm>
        </p:grpSpPr>
        <p:sp>
          <p:nvSpPr>
            <p:cNvPr id="3" name="object 3"/>
            <p:cNvSpPr/>
            <p:nvPr/>
          </p:nvSpPr>
          <p:spPr>
            <a:xfrm>
              <a:off x="6482460" y="886205"/>
              <a:ext cx="5469255" cy="5229225"/>
            </a:xfrm>
            <a:custGeom>
              <a:avLst/>
              <a:gdLst/>
              <a:ahLst/>
              <a:cxnLst/>
              <a:rect l="l" t="t" r="r" b="b"/>
              <a:pathLst>
                <a:path w="5469255" h="5229225">
                  <a:moveTo>
                    <a:pt x="5329300" y="0"/>
                  </a:moveTo>
                  <a:lnTo>
                    <a:pt x="139827" y="0"/>
                  </a:lnTo>
                  <a:lnTo>
                    <a:pt x="95634" y="7142"/>
                  </a:lnTo>
                  <a:lnTo>
                    <a:pt x="57250" y="27025"/>
                  </a:lnTo>
                  <a:lnTo>
                    <a:pt x="26980" y="57332"/>
                  </a:lnTo>
                  <a:lnTo>
                    <a:pt x="7129" y="95747"/>
                  </a:lnTo>
                  <a:lnTo>
                    <a:pt x="0" y="139954"/>
                  </a:lnTo>
                  <a:lnTo>
                    <a:pt x="0" y="5088978"/>
                  </a:lnTo>
                  <a:lnTo>
                    <a:pt x="7129" y="5133185"/>
                  </a:lnTo>
                  <a:lnTo>
                    <a:pt x="26980" y="5171579"/>
                  </a:lnTo>
                  <a:lnTo>
                    <a:pt x="57250" y="5201857"/>
                  </a:lnTo>
                  <a:lnTo>
                    <a:pt x="95634" y="5221713"/>
                  </a:lnTo>
                  <a:lnTo>
                    <a:pt x="139827" y="5228844"/>
                  </a:lnTo>
                  <a:lnTo>
                    <a:pt x="5329300" y="5228844"/>
                  </a:lnTo>
                  <a:lnTo>
                    <a:pt x="5373493" y="5221713"/>
                  </a:lnTo>
                  <a:lnTo>
                    <a:pt x="5411877" y="5201857"/>
                  </a:lnTo>
                  <a:lnTo>
                    <a:pt x="5442147" y="5171579"/>
                  </a:lnTo>
                  <a:lnTo>
                    <a:pt x="5461998" y="5133185"/>
                  </a:lnTo>
                  <a:lnTo>
                    <a:pt x="5469128" y="5088978"/>
                  </a:lnTo>
                  <a:lnTo>
                    <a:pt x="5469128" y="139954"/>
                  </a:lnTo>
                  <a:lnTo>
                    <a:pt x="5461998" y="95747"/>
                  </a:lnTo>
                  <a:lnTo>
                    <a:pt x="5442147" y="57332"/>
                  </a:lnTo>
                  <a:lnTo>
                    <a:pt x="5411877" y="27025"/>
                  </a:lnTo>
                  <a:lnTo>
                    <a:pt x="5373493" y="7142"/>
                  </a:lnTo>
                  <a:lnTo>
                    <a:pt x="5329300" y="0"/>
                  </a:lnTo>
                  <a:close/>
                </a:path>
              </a:pathLst>
            </a:custGeom>
            <a:solidFill>
              <a:srgbClr val="E7E6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6482460" y="886205"/>
              <a:ext cx="5469255" cy="5229225"/>
            </a:xfrm>
            <a:custGeom>
              <a:avLst/>
              <a:gdLst/>
              <a:ahLst/>
              <a:cxnLst/>
              <a:rect l="l" t="t" r="r" b="b"/>
              <a:pathLst>
                <a:path w="5469255" h="5229225">
                  <a:moveTo>
                    <a:pt x="0" y="139954"/>
                  </a:moveTo>
                  <a:lnTo>
                    <a:pt x="7129" y="95747"/>
                  </a:lnTo>
                  <a:lnTo>
                    <a:pt x="26980" y="57332"/>
                  </a:lnTo>
                  <a:lnTo>
                    <a:pt x="57250" y="27025"/>
                  </a:lnTo>
                  <a:lnTo>
                    <a:pt x="95634" y="7142"/>
                  </a:lnTo>
                  <a:lnTo>
                    <a:pt x="139827" y="0"/>
                  </a:lnTo>
                  <a:lnTo>
                    <a:pt x="5329300" y="0"/>
                  </a:lnTo>
                  <a:lnTo>
                    <a:pt x="5373493" y="7142"/>
                  </a:lnTo>
                  <a:lnTo>
                    <a:pt x="5411877" y="27025"/>
                  </a:lnTo>
                  <a:lnTo>
                    <a:pt x="5442147" y="57332"/>
                  </a:lnTo>
                  <a:lnTo>
                    <a:pt x="5461998" y="95747"/>
                  </a:lnTo>
                  <a:lnTo>
                    <a:pt x="5469128" y="139954"/>
                  </a:lnTo>
                  <a:lnTo>
                    <a:pt x="5469128" y="5088978"/>
                  </a:lnTo>
                  <a:lnTo>
                    <a:pt x="5461998" y="5133185"/>
                  </a:lnTo>
                  <a:lnTo>
                    <a:pt x="5442147" y="5171579"/>
                  </a:lnTo>
                  <a:lnTo>
                    <a:pt x="5411877" y="5201857"/>
                  </a:lnTo>
                  <a:lnTo>
                    <a:pt x="5373493" y="5221713"/>
                  </a:lnTo>
                  <a:lnTo>
                    <a:pt x="5329300" y="5228844"/>
                  </a:lnTo>
                  <a:lnTo>
                    <a:pt x="139827" y="5228844"/>
                  </a:lnTo>
                  <a:lnTo>
                    <a:pt x="95634" y="5221713"/>
                  </a:lnTo>
                  <a:lnTo>
                    <a:pt x="57250" y="5201857"/>
                  </a:lnTo>
                  <a:lnTo>
                    <a:pt x="26980" y="5171579"/>
                  </a:lnTo>
                  <a:lnTo>
                    <a:pt x="7129" y="5133185"/>
                  </a:lnTo>
                  <a:lnTo>
                    <a:pt x="0" y="5088978"/>
                  </a:lnTo>
                  <a:lnTo>
                    <a:pt x="0" y="139954"/>
                  </a:lnTo>
                  <a:close/>
                </a:path>
              </a:pathLst>
            </a:custGeom>
            <a:ln w="9525">
              <a:solidFill>
                <a:srgbClr val="00000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93030" y="6261252"/>
            <a:ext cx="1468754" cy="384124"/>
          </a:xfrm>
          <a:prstGeom prst="rect">
            <a:avLst/>
          </a:prstGeom>
        </p:spPr>
      </p:pic>
      <p:sp>
        <p:nvSpPr>
          <p:cNvPr id="7" name="object 7"/>
          <p:cNvSpPr/>
          <p:nvPr/>
        </p:nvSpPr>
        <p:spPr>
          <a:xfrm>
            <a:off x="784402" y="6267132"/>
            <a:ext cx="568325" cy="108585"/>
          </a:xfrm>
          <a:custGeom>
            <a:avLst/>
            <a:gdLst/>
            <a:ahLst/>
            <a:cxnLst/>
            <a:rect l="l" t="t" r="r" b="b"/>
            <a:pathLst>
              <a:path w="568325" h="108585">
                <a:moveTo>
                  <a:pt x="94551" y="21894"/>
                </a:moveTo>
                <a:lnTo>
                  <a:pt x="76339" y="21894"/>
                </a:lnTo>
                <a:lnTo>
                  <a:pt x="48044" y="68300"/>
                </a:lnTo>
                <a:lnTo>
                  <a:pt x="19469" y="21894"/>
                </a:lnTo>
                <a:lnTo>
                  <a:pt x="0" y="21894"/>
                </a:lnTo>
                <a:lnTo>
                  <a:pt x="0" y="107200"/>
                </a:lnTo>
                <a:lnTo>
                  <a:pt x="15405" y="107200"/>
                </a:lnTo>
                <a:lnTo>
                  <a:pt x="15405" y="43713"/>
                </a:lnTo>
                <a:lnTo>
                  <a:pt x="43700" y="88392"/>
                </a:lnTo>
                <a:lnTo>
                  <a:pt x="51460" y="88392"/>
                </a:lnTo>
                <a:lnTo>
                  <a:pt x="79159" y="43078"/>
                </a:lnTo>
                <a:lnTo>
                  <a:pt x="79159" y="107200"/>
                </a:lnTo>
                <a:lnTo>
                  <a:pt x="94551" y="107200"/>
                </a:lnTo>
                <a:lnTo>
                  <a:pt x="94551" y="21894"/>
                </a:lnTo>
                <a:close/>
              </a:path>
              <a:path w="568325" h="108585">
                <a:moveTo>
                  <a:pt x="203250" y="64643"/>
                </a:moveTo>
                <a:lnTo>
                  <a:pt x="199936" y="46151"/>
                </a:lnTo>
                <a:lnTo>
                  <a:pt x="192062" y="34544"/>
                </a:lnTo>
                <a:lnTo>
                  <a:pt x="190550" y="32321"/>
                </a:lnTo>
                <a:lnTo>
                  <a:pt x="186969" y="30187"/>
                </a:lnTo>
                <a:lnTo>
                  <a:pt x="186969" y="64389"/>
                </a:lnTo>
                <a:lnTo>
                  <a:pt x="186969" y="64643"/>
                </a:lnTo>
                <a:lnTo>
                  <a:pt x="184912" y="76758"/>
                </a:lnTo>
                <a:lnTo>
                  <a:pt x="178981" y="86220"/>
                </a:lnTo>
                <a:lnTo>
                  <a:pt x="169583" y="92329"/>
                </a:lnTo>
                <a:lnTo>
                  <a:pt x="157175" y="94488"/>
                </a:lnTo>
                <a:lnTo>
                  <a:pt x="144157" y="92100"/>
                </a:lnTo>
                <a:lnTo>
                  <a:pt x="134759" y="85712"/>
                </a:lnTo>
                <a:lnTo>
                  <a:pt x="129057" y="76225"/>
                </a:lnTo>
                <a:lnTo>
                  <a:pt x="127165" y="64643"/>
                </a:lnTo>
                <a:lnTo>
                  <a:pt x="127165" y="64389"/>
                </a:lnTo>
                <a:lnTo>
                  <a:pt x="129184" y="52349"/>
                </a:lnTo>
                <a:lnTo>
                  <a:pt x="135089" y="42900"/>
                </a:lnTo>
                <a:lnTo>
                  <a:pt x="144449" y="36779"/>
                </a:lnTo>
                <a:lnTo>
                  <a:pt x="156908" y="34544"/>
                </a:lnTo>
                <a:lnTo>
                  <a:pt x="169926" y="36931"/>
                </a:lnTo>
                <a:lnTo>
                  <a:pt x="179349" y="43319"/>
                </a:lnTo>
                <a:lnTo>
                  <a:pt x="185064" y="52806"/>
                </a:lnTo>
                <a:lnTo>
                  <a:pt x="186969" y="64389"/>
                </a:lnTo>
                <a:lnTo>
                  <a:pt x="186969" y="30187"/>
                </a:lnTo>
                <a:lnTo>
                  <a:pt x="175971" y="23622"/>
                </a:lnTo>
                <a:lnTo>
                  <a:pt x="157060" y="20548"/>
                </a:lnTo>
                <a:lnTo>
                  <a:pt x="137998" y="23787"/>
                </a:lnTo>
                <a:lnTo>
                  <a:pt x="123444" y="32842"/>
                </a:lnTo>
                <a:lnTo>
                  <a:pt x="114147" y="46697"/>
                </a:lnTo>
                <a:lnTo>
                  <a:pt x="110871" y="64389"/>
                </a:lnTo>
                <a:lnTo>
                  <a:pt x="114147" y="82943"/>
                </a:lnTo>
                <a:lnTo>
                  <a:pt x="123444" y="96812"/>
                </a:lnTo>
                <a:lnTo>
                  <a:pt x="137998" y="105486"/>
                </a:lnTo>
                <a:lnTo>
                  <a:pt x="157060" y="108483"/>
                </a:lnTo>
                <a:lnTo>
                  <a:pt x="176136" y="105244"/>
                </a:lnTo>
                <a:lnTo>
                  <a:pt x="190690" y="96189"/>
                </a:lnTo>
                <a:lnTo>
                  <a:pt x="191833" y="94488"/>
                </a:lnTo>
                <a:lnTo>
                  <a:pt x="199986" y="82321"/>
                </a:lnTo>
                <a:lnTo>
                  <a:pt x="203250" y="64643"/>
                </a:lnTo>
                <a:close/>
              </a:path>
              <a:path w="568325" h="108585">
                <a:moveTo>
                  <a:pt x="287286" y="78638"/>
                </a:moveTo>
                <a:lnTo>
                  <a:pt x="285038" y="66421"/>
                </a:lnTo>
                <a:lnTo>
                  <a:pt x="284048" y="65151"/>
                </a:lnTo>
                <a:lnTo>
                  <a:pt x="278320" y="57835"/>
                </a:lnTo>
                <a:lnTo>
                  <a:pt x="271297" y="54648"/>
                </a:lnTo>
                <a:lnTo>
                  <a:pt x="271297" y="68110"/>
                </a:lnTo>
                <a:lnTo>
                  <a:pt x="271297" y="89674"/>
                </a:lnTo>
                <a:lnTo>
                  <a:pt x="263436" y="93205"/>
                </a:lnTo>
                <a:lnTo>
                  <a:pt x="234759" y="93205"/>
                </a:lnTo>
                <a:lnTo>
                  <a:pt x="234759" y="65151"/>
                </a:lnTo>
                <a:lnTo>
                  <a:pt x="264414" y="65151"/>
                </a:lnTo>
                <a:lnTo>
                  <a:pt x="271297" y="68110"/>
                </a:lnTo>
                <a:lnTo>
                  <a:pt x="271297" y="54648"/>
                </a:lnTo>
                <a:lnTo>
                  <a:pt x="267157" y="52768"/>
                </a:lnTo>
                <a:lnTo>
                  <a:pt x="251612" y="51092"/>
                </a:lnTo>
                <a:lnTo>
                  <a:pt x="234759" y="51092"/>
                </a:lnTo>
                <a:lnTo>
                  <a:pt x="234759" y="35890"/>
                </a:lnTo>
                <a:lnTo>
                  <a:pt x="280568" y="35890"/>
                </a:lnTo>
                <a:lnTo>
                  <a:pt x="280568" y="21894"/>
                </a:lnTo>
                <a:lnTo>
                  <a:pt x="219303" y="21894"/>
                </a:lnTo>
                <a:lnTo>
                  <a:pt x="219303" y="107137"/>
                </a:lnTo>
                <a:lnTo>
                  <a:pt x="251231" y="107137"/>
                </a:lnTo>
                <a:lnTo>
                  <a:pt x="266179" y="105321"/>
                </a:lnTo>
                <a:lnTo>
                  <a:pt x="277533" y="99910"/>
                </a:lnTo>
                <a:lnTo>
                  <a:pt x="282968" y="93205"/>
                </a:lnTo>
                <a:lnTo>
                  <a:pt x="284759" y="90995"/>
                </a:lnTo>
                <a:lnTo>
                  <a:pt x="287286" y="78638"/>
                </a:lnTo>
                <a:close/>
              </a:path>
              <a:path w="568325" h="108585">
                <a:moveTo>
                  <a:pt x="381838" y="107200"/>
                </a:moveTo>
                <a:lnTo>
                  <a:pt x="373430" y="86982"/>
                </a:lnTo>
                <a:lnTo>
                  <a:pt x="367576" y="72923"/>
                </a:lnTo>
                <a:lnTo>
                  <a:pt x="353009" y="37947"/>
                </a:lnTo>
                <a:lnTo>
                  <a:pt x="351536" y="34417"/>
                </a:lnTo>
                <a:lnTo>
                  <a:pt x="351536" y="72923"/>
                </a:lnTo>
                <a:lnTo>
                  <a:pt x="323240" y="72923"/>
                </a:lnTo>
                <a:lnTo>
                  <a:pt x="337388" y="37947"/>
                </a:lnTo>
                <a:lnTo>
                  <a:pt x="351536" y="72923"/>
                </a:lnTo>
                <a:lnTo>
                  <a:pt x="351536" y="34417"/>
                </a:lnTo>
                <a:lnTo>
                  <a:pt x="346329" y="21894"/>
                </a:lnTo>
                <a:lnTo>
                  <a:pt x="328879" y="21894"/>
                </a:lnTo>
                <a:lnTo>
                  <a:pt x="293903" y="107200"/>
                </a:lnTo>
                <a:lnTo>
                  <a:pt x="309575" y="107200"/>
                </a:lnTo>
                <a:lnTo>
                  <a:pt x="317652" y="86982"/>
                </a:lnTo>
                <a:lnTo>
                  <a:pt x="357174" y="86982"/>
                </a:lnTo>
                <a:lnTo>
                  <a:pt x="365417" y="107200"/>
                </a:lnTo>
                <a:lnTo>
                  <a:pt x="381838" y="107200"/>
                </a:lnTo>
                <a:close/>
              </a:path>
              <a:path w="568325" h="108585">
                <a:moveTo>
                  <a:pt x="458279" y="0"/>
                </a:moveTo>
                <a:lnTo>
                  <a:pt x="443966" y="0"/>
                </a:lnTo>
                <a:lnTo>
                  <a:pt x="443369" y="4241"/>
                </a:lnTo>
                <a:lnTo>
                  <a:pt x="440397" y="7061"/>
                </a:lnTo>
                <a:lnTo>
                  <a:pt x="426351" y="7061"/>
                </a:lnTo>
                <a:lnTo>
                  <a:pt x="422986" y="4368"/>
                </a:lnTo>
                <a:lnTo>
                  <a:pt x="422287" y="0"/>
                </a:lnTo>
                <a:lnTo>
                  <a:pt x="407758" y="0"/>
                </a:lnTo>
                <a:lnTo>
                  <a:pt x="410438" y="8826"/>
                </a:lnTo>
                <a:lnTo>
                  <a:pt x="415975" y="14262"/>
                </a:lnTo>
                <a:lnTo>
                  <a:pt x="423862" y="17018"/>
                </a:lnTo>
                <a:lnTo>
                  <a:pt x="433616" y="17780"/>
                </a:lnTo>
                <a:lnTo>
                  <a:pt x="443230" y="16687"/>
                </a:lnTo>
                <a:lnTo>
                  <a:pt x="450723" y="13373"/>
                </a:lnTo>
                <a:lnTo>
                  <a:pt x="455841" y="7823"/>
                </a:lnTo>
                <a:lnTo>
                  <a:pt x="456082" y="7061"/>
                </a:lnTo>
                <a:lnTo>
                  <a:pt x="458279" y="0"/>
                </a:lnTo>
                <a:close/>
              </a:path>
              <a:path w="568325" h="108585">
                <a:moveTo>
                  <a:pt x="473252" y="21894"/>
                </a:moveTo>
                <a:lnTo>
                  <a:pt x="456501" y="21894"/>
                </a:lnTo>
                <a:lnTo>
                  <a:pt x="409435" y="85636"/>
                </a:lnTo>
                <a:lnTo>
                  <a:pt x="409435" y="21894"/>
                </a:lnTo>
                <a:lnTo>
                  <a:pt x="394042" y="21894"/>
                </a:lnTo>
                <a:lnTo>
                  <a:pt x="394042" y="107200"/>
                </a:lnTo>
                <a:lnTo>
                  <a:pt x="410527" y="107200"/>
                </a:lnTo>
                <a:lnTo>
                  <a:pt x="426300" y="85636"/>
                </a:lnTo>
                <a:lnTo>
                  <a:pt x="457847" y="42494"/>
                </a:lnTo>
                <a:lnTo>
                  <a:pt x="457847" y="107200"/>
                </a:lnTo>
                <a:lnTo>
                  <a:pt x="473252" y="107200"/>
                </a:lnTo>
                <a:lnTo>
                  <a:pt x="473252" y="42494"/>
                </a:lnTo>
                <a:lnTo>
                  <a:pt x="473252" y="21894"/>
                </a:lnTo>
                <a:close/>
              </a:path>
              <a:path w="568325" h="108585">
                <a:moveTo>
                  <a:pt x="568236" y="21894"/>
                </a:moveTo>
                <a:lnTo>
                  <a:pt x="505942" y="21894"/>
                </a:lnTo>
                <a:lnTo>
                  <a:pt x="505066" y="39547"/>
                </a:lnTo>
                <a:lnTo>
                  <a:pt x="502475" y="68503"/>
                </a:lnTo>
                <a:lnTo>
                  <a:pt x="498703" y="84340"/>
                </a:lnTo>
                <a:lnTo>
                  <a:pt x="494271" y="90970"/>
                </a:lnTo>
                <a:lnTo>
                  <a:pt x="489724" y="92303"/>
                </a:lnTo>
                <a:lnTo>
                  <a:pt x="487235" y="92176"/>
                </a:lnTo>
                <a:lnTo>
                  <a:pt x="485990" y="91668"/>
                </a:lnTo>
                <a:lnTo>
                  <a:pt x="485990" y="107010"/>
                </a:lnTo>
                <a:lnTo>
                  <a:pt x="487832" y="107835"/>
                </a:lnTo>
                <a:lnTo>
                  <a:pt x="490169" y="108229"/>
                </a:lnTo>
                <a:lnTo>
                  <a:pt x="492874" y="108229"/>
                </a:lnTo>
                <a:lnTo>
                  <a:pt x="515988" y="76708"/>
                </a:lnTo>
                <a:lnTo>
                  <a:pt x="520141" y="35890"/>
                </a:lnTo>
                <a:lnTo>
                  <a:pt x="552831" y="35890"/>
                </a:lnTo>
                <a:lnTo>
                  <a:pt x="552831" y="107200"/>
                </a:lnTo>
                <a:lnTo>
                  <a:pt x="568236" y="107200"/>
                </a:lnTo>
                <a:lnTo>
                  <a:pt x="568236" y="21894"/>
                </a:lnTo>
                <a:close/>
              </a:path>
            </a:pathLst>
          </a:custGeom>
          <a:solidFill>
            <a:srgbClr val="F95F04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" name="object 8"/>
          <p:cNvGrpSpPr/>
          <p:nvPr/>
        </p:nvGrpSpPr>
        <p:grpSpPr>
          <a:xfrm>
            <a:off x="207882" y="6261611"/>
            <a:ext cx="526415" cy="142240"/>
            <a:chOff x="207882" y="6261611"/>
            <a:chExt cx="526415" cy="142240"/>
          </a:xfrm>
        </p:grpSpPr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94195" y="6288697"/>
              <a:ext cx="340058" cy="8755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07882" y="6261611"/>
              <a:ext cx="143288" cy="141728"/>
            </a:xfrm>
            <a:prstGeom prst="rect">
              <a:avLst/>
            </a:prstGeom>
          </p:spPr>
        </p:pic>
      </p:grpSp>
      <p:grpSp>
        <p:nvGrpSpPr>
          <p:cNvPr id="11" name="object 11"/>
          <p:cNvGrpSpPr/>
          <p:nvPr/>
        </p:nvGrpSpPr>
        <p:grpSpPr>
          <a:xfrm>
            <a:off x="364865" y="6460981"/>
            <a:ext cx="645795" cy="187325"/>
            <a:chOff x="364865" y="6460981"/>
            <a:chExt cx="645795" cy="187325"/>
          </a:xfrm>
        </p:grpSpPr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64865" y="6463807"/>
              <a:ext cx="186770" cy="181137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577464" y="6463802"/>
              <a:ext cx="33020" cy="181610"/>
            </a:xfrm>
            <a:custGeom>
              <a:avLst/>
              <a:gdLst/>
              <a:ahLst/>
              <a:cxnLst/>
              <a:rect l="l" t="t" r="r" b="b"/>
              <a:pathLst>
                <a:path w="33020" h="181609">
                  <a:moveTo>
                    <a:pt x="32707" y="0"/>
                  </a:moveTo>
                  <a:lnTo>
                    <a:pt x="0" y="0"/>
                  </a:lnTo>
                  <a:lnTo>
                    <a:pt x="0" y="181142"/>
                  </a:lnTo>
                  <a:lnTo>
                    <a:pt x="32707" y="181142"/>
                  </a:lnTo>
                  <a:lnTo>
                    <a:pt x="32707" y="0"/>
                  </a:lnTo>
                  <a:close/>
                </a:path>
              </a:pathLst>
            </a:custGeom>
            <a:solidFill>
              <a:srgbClr val="F95F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44891" y="6460981"/>
              <a:ext cx="365219" cy="186723"/>
            </a:xfrm>
            <a:prstGeom prst="rect">
              <a:avLst/>
            </a:prstGeom>
          </p:spPr>
        </p:pic>
      </p:grpSp>
      <p:pic>
        <p:nvPicPr>
          <p:cNvPr id="16" name="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12622" y="3140710"/>
            <a:ext cx="3630676" cy="190500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12622" y="3431794"/>
            <a:ext cx="3467735" cy="190499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712622" y="3724655"/>
            <a:ext cx="3433317" cy="190500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712622" y="4015740"/>
            <a:ext cx="2435860" cy="190500"/>
          </a:xfrm>
          <a:prstGeom prst="rect">
            <a:avLst/>
          </a:prstGeom>
        </p:spPr>
      </p:pic>
      <p:grpSp>
        <p:nvGrpSpPr>
          <p:cNvPr id="20" name="object 20"/>
          <p:cNvGrpSpPr/>
          <p:nvPr/>
        </p:nvGrpSpPr>
        <p:grpSpPr>
          <a:xfrm>
            <a:off x="712622" y="4306823"/>
            <a:ext cx="3427095" cy="190500"/>
            <a:chOff x="712622" y="4306823"/>
            <a:chExt cx="3427095" cy="190500"/>
          </a:xfrm>
        </p:grpSpPr>
        <p:pic>
          <p:nvPicPr>
            <p:cNvPr id="21" name="object 2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12622" y="4306823"/>
              <a:ext cx="2549906" cy="190500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180333" y="4306823"/>
              <a:ext cx="958900" cy="190500"/>
            </a:xfrm>
            <a:prstGeom prst="rect">
              <a:avLst/>
            </a:prstGeom>
          </p:spPr>
        </p:pic>
      </p:grpSp>
      <p:grpSp>
        <p:nvGrpSpPr>
          <p:cNvPr id="23" name="object 23"/>
          <p:cNvGrpSpPr/>
          <p:nvPr/>
        </p:nvGrpSpPr>
        <p:grpSpPr>
          <a:xfrm>
            <a:off x="712622" y="4599432"/>
            <a:ext cx="2998470" cy="190500"/>
            <a:chOff x="712622" y="4599432"/>
            <a:chExt cx="2998470" cy="190500"/>
          </a:xfrm>
        </p:grpSpPr>
        <p:pic>
          <p:nvPicPr>
            <p:cNvPr id="24" name="object 2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12622" y="4599432"/>
              <a:ext cx="1120559" cy="190500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779397" y="4599432"/>
              <a:ext cx="761580" cy="190500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456433" y="4599432"/>
              <a:ext cx="519379" cy="190500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889250" y="4599432"/>
              <a:ext cx="131063" cy="190500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2954782" y="4599432"/>
              <a:ext cx="756094" cy="190500"/>
            </a:xfrm>
            <a:prstGeom prst="rect">
              <a:avLst/>
            </a:prstGeom>
          </p:spPr>
        </p:pic>
      </p:grpSp>
      <p:pic>
        <p:nvPicPr>
          <p:cNvPr id="29" name="object 29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434340" y="898905"/>
            <a:ext cx="5728208" cy="254508"/>
          </a:xfrm>
          <a:prstGeom prst="rect">
            <a:avLst/>
          </a:prstGeom>
        </p:spPr>
      </p:pic>
      <p:grpSp>
        <p:nvGrpSpPr>
          <p:cNvPr id="30" name="object 30"/>
          <p:cNvGrpSpPr/>
          <p:nvPr/>
        </p:nvGrpSpPr>
        <p:grpSpPr>
          <a:xfrm>
            <a:off x="434340" y="1246377"/>
            <a:ext cx="4928235" cy="474345"/>
            <a:chOff x="434340" y="1246377"/>
            <a:chExt cx="4928235" cy="474345"/>
          </a:xfrm>
        </p:grpSpPr>
        <p:pic>
          <p:nvPicPr>
            <p:cNvPr id="31" name="object 3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34340" y="1246377"/>
              <a:ext cx="4928108" cy="254508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34340" y="1465834"/>
              <a:ext cx="1297559" cy="254508"/>
            </a:xfrm>
            <a:prstGeom prst="rect">
              <a:avLst/>
            </a:prstGeom>
          </p:spPr>
        </p:pic>
      </p:grpSp>
      <p:grpSp>
        <p:nvGrpSpPr>
          <p:cNvPr id="33" name="object 33"/>
          <p:cNvGrpSpPr/>
          <p:nvPr/>
        </p:nvGrpSpPr>
        <p:grpSpPr>
          <a:xfrm>
            <a:off x="434340" y="1811782"/>
            <a:ext cx="3808729" cy="254635"/>
            <a:chOff x="434340" y="1811782"/>
            <a:chExt cx="3808729" cy="254635"/>
          </a:xfrm>
        </p:grpSpPr>
        <p:pic>
          <p:nvPicPr>
            <p:cNvPr id="34" name="object 34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434340" y="1811782"/>
              <a:ext cx="2372868" cy="254508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699257" y="1811782"/>
              <a:ext cx="680313" cy="254508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266185" y="1811782"/>
              <a:ext cx="173736" cy="254508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3353054" y="1811782"/>
              <a:ext cx="890015" cy="254508"/>
            </a:xfrm>
            <a:prstGeom prst="rect">
              <a:avLst/>
            </a:prstGeom>
          </p:spPr>
        </p:pic>
      </p:grpSp>
      <p:grpSp>
        <p:nvGrpSpPr>
          <p:cNvPr id="38" name="object 38"/>
          <p:cNvGrpSpPr/>
          <p:nvPr/>
        </p:nvGrpSpPr>
        <p:grpSpPr>
          <a:xfrm>
            <a:off x="434340" y="2157425"/>
            <a:ext cx="5566410" cy="474980"/>
            <a:chOff x="434340" y="2157425"/>
            <a:chExt cx="5566410" cy="474980"/>
          </a:xfrm>
        </p:grpSpPr>
        <p:pic>
          <p:nvPicPr>
            <p:cNvPr id="39" name="object 39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434340" y="2157425"/>
              <a:ext cx="5566283" cy="254812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434340" y="2377440"/>
              <a:ext cx="1127760" cy="254508"/>
            </a:xfrm>
            <a:prstGeom prst="rect">
              <a:avLst/>
            </a:prstGeom>
          </p:spPr>
        </p:pic>
      </p:grpSp>
      <p:sp>
        <p:nvSpPr>
          <p:cNvPr id="41" name="object 41"/>
          <p:cNvSpPr txBox="1"/>
          <p:nvPr/>
        </p:nvSpPr>
        <p:spPr>
          <a:xfrm>
            <a:off x="249427" y="778916"/>
            <a:ext cx="357505" cy="4013200"/>
          </a:xfrm>
          <a:prstGeom prst="rect">
            <a:avLst/>
          </a:prstGeom>
        </p:spPr>
        <p:txBody>
          <a:bodyPr vert="horz" wrap="square" lIns="0" tIns="1162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15"/>
              </a:spcBef>
            </a:pPr>
            <a:r>
              <a:rPr sz="1600" spc="-5" dirty="0">
                <a:solidFill>
                  <a:srgbClr val="92D050"/>
                </a:solidFill>
                <a:latin typeface="Arial MT"/>
                <a:cs typeface="Arial MT"/>
              </a:rPr>
              <a:t>•</a:t>
            </a:r>
            <a:endParaRPr sz="16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815"/>
              </a:spcBef>
            </a:pPr>
            <a:r>
              <a:rPr sz="1600" spc="-5" dirty="0">
                <a:solidFill>
                  <a:srgbClr val="92D050"/>
                </a:solidFill>
                <a:latin typeface="Arial MT"/>
                <a:cs typeface="Arial MT"/>
              </a:rPr>
              <a:t>•</a:t>
            </a:r>
            <a:endParaRPr sz="16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2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</a:pPr>
            <a:r>
              <a:rPr sz="1600" spc="-5" dirty="0">
                <a:solidFill>
                  <a:srgbClr val="92D050"/>
                </a:solidFill>
                <a:latin typeface="Arial MT"/>
                <a:cs typeface="Arial MT"/>
              </a:rPr>
              <a:t>•</a:t>
            </a:r>
            <a:endParaRPr sz="16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805"/>
              </a:spcBef>
            </a:pPr>
            <a:r>
              <a:rPr sz="1600" spc="-5" dirty="0">
                <a:solidFill>
                  <a:srgbClr val="92D050"/>
                </a:solidFill>
                <a:latin typeface="Arial MT"/>
                <a:cs typeface="Arial MT"/>
              </a:rPr>
              <a:t>•</a:t>
            </a:r>
            <a:endParaRPr sz="16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2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</a:pPr>
            <a:r>
              <a:rPr sz="1600" spc="-5" dirty="0">
                <a:solidFill>
                  <a:srgbClr val="92D050"/>
                </a:solidFill>
                <a:latin typeface="Arial MT"/>
                <a:cs typeface="Arial MT"/>
              </a:rPr>
              <a:t>•</a:t>
            </a:r>
            <a:endParaRPr sz="1600">
              <a:latin typeface="Arial MT"/>
              <a:cs typeface="Arial MT"/>
            </a:endParaRPr>
          </a:p>
          <a:p>
            <a:pPr marR="5080" algn="r">
              <a:lnSpc>
                <a:spcPct val="100000"/>
              </a:lnSpc>
              <a:spcBef>
                <a:spcPts val="1355"/>
              </a:spcBef>
            </a:pPr>
            <a:r>
              <a:rPr sz="1200" dirty="0">
                <a:solidFill>
                  <a:srgbClr val="92D050"/>
                </a:solidFill>
                <a:latin typeface="Arial MT"/>
                <a:cs typeface="Arial MT"/>
              </a:rPr>
              <a:t>•</a:t>
            </a:r>
            <a:endParaRPr sz="1200">
              <a:latin typeface="Arial MT"/>
              <a:cs typeface="Arial MT"/>
            </a:endParaRPr>
          </a:p>
          <a:p>
            <a:pPr marR="5080" algn="r">
              <a:lnSpc>
                <a:spcPct val="100000"/>
              </a:lnSpc>
              <a:spcBef>
                <a:spcPts val="855"/>
              </a:spcBef>
            </a:pPr>
            <a:r>
              <a:rPr sz="1200" dirty="0">
                <a:solidFill>
                  <a:srgbClr val="92D050"/>
                </a:solidFill>
                <a:latin typeface="Arial MT"/>
                <a:cs typeface="Arial MT"/>
              </a:rPr>
              <a:t>•</a:t>
            </a:r>
            <a:endParaRPr sz="1200">
              <a:latin typeface="Arial MT"/>
              <a:cs typeface="Arial MT"/>
            </a:endParaRPr>
          </a:p>
          <a:p>
            <a:pPr marR="5080" algn="r">
              <a:lnSpc>
                <a:spcPct val="100000"/>
              </a:lnSpc>
              <a:spcBef>
                <a:spcPts val="865"/>
              </a:spcBef>
            </a:pPr>
            <a:r>
              <a:rPr sz="1200" dirty="0">
                <a:solidFill>
                  <a:srgbClr val="92D050"/>
                </a:solidFill>
                <a:latin typeface="Arial MT"/>
                <a:cs typeface="Arial MT"/>
              </a:rPr>
              <a:t>•</a:t>
            </a:r>
            <a:endParaRPr sz="1200">
              <a:latin typeface="Arial MT"/>
              <a:cs typeface="Arial MT"/>
            </a:endParaRPr>
          </a:p>
          <a:p>
            <a:pPr marR="5080" algn="r">
              <a:lnSpc>
                <a:spcPct val="100000"/>
              </a:lnSpc>
              <a:spcBef>
                <a:spcPts val="850"/>
              </a:spcBef>
            </a:pPr>
            <a:r>
              <a:rPr sz="1200" dirty="0">
                <a:solidFill>
                  <a:srgbClr val="92D050"/>
                </a:solidFill>
                <a:latin typeface="Arial MT"/>
                <a:cs typeface="Arial MT"/>
              </a:rPr>
              <a:t>•</a:t>
            </a:r>
            <a:endParaRPr sz="1200">
              <a:latin typeface="Arial MT"/>
              <a:cs typeface="Arial MT"/>
            </a:endParaRPr>
          </a:p>
          <a:p>
            <a:pPr marR="5080" algn="r">
              <a:lnSpc>
                <a:spcPct val="100000"/>
              </a:lnSpc>
              <a:spcBef>
                <a:spcPts val="855"/>
              </a:spcBef>
            </a:pPr>
            <a:r>
              <a:rPr sz="1200" dirty="0">
                <a:solidFill>
                  <a:srgbClr val="92D050"/>
                </a:solidFill>
                <a:latin typeface="Arial MT"/>
                <a:cs typeface="Arial MT"/>
              </a:rPr>
              <a:t>•</a:t>
            </a:r>
            <a:endParaRPr sz="1200">
              <a:latin typeface="Arial MT"/>
              <a:cs typeface="Arial MT"/>
            </a:endParaRPr>
          </a:p>
          <a:p>
            <a:pPr marR="5080" algn="r">
              <a:lnSpc>
                <a:spcPct val="100000"/>
              </a:lnSpc>
              <a:spcBef>
                <a:spcPts val="865"/>
              </a:spcBef>
            </a:pPr>
            <a:r>
              <a:rPr sz="1200" dirty="0">
                <a:solidFill>
                  <a:srgbClr val="92D050"/>
                </a:solidFill>
                <a:latin typeface="Arial MT"/>
                <a:cs typeface="Arial MT"/>
              </a:rPr>
              <a:t>•</a:t>
            </a:r>
            <a:endParaRPr sz="1200">
              <a:latin typeface="Arial MT"/>
              <a:cs typeface="Arial MT"/>
            </a:endParaRPr>
          </a:p>
        </p:txBody>
      </p:sp>
      <p:grpSp>
        <p:nvGrpSpPr>
          <p:cNvPr id="42" name="object 42"/>
          <p:cNvGrpSpPr/>
          <p:nvPr/>
        </p:nvGrpSpPr>
        <p:grpSpPr>
          <a:xfrm>
            <a:off x="434340" y="2724911"/>
            <a:ext cx="3869054" cy="254635"/>
            <a:chOff x="434340" y="2724911"/>
            <a:chExt cx="3869054" cy="254635"/>
          </a:xfrm>
        </p:grpSpPr>
        <p:pic>
          <p:nvPicPr>
            <p:cNvPr id="43" name="object 43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434340" y="2724911"/>
              <a:ext cx="3243326" cy="254508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3569462" y="2724911"/>
              <a:ext cx="347472" cy="254508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3830066" y="2724911"/>
              <a:ext cx="473201" cy="254508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4145534" y="2724911"/>
              <a:ext cx="124967" cy="254508"/>
            </a:xfrm>
            <a:prstGeom prst="rect">
              <a:avLst/>
            </a:prstGeom>
          </p:spPr>
        </p:pic>
      </p:grpSp>
      <p:grpSp>
        <p:nvGrpSpPr>
          <p:cNvPr id="48" name="object 48"/>
          <p:cNvGrpSpPr/>
          <p:nvPr/>
        </p:nvGrpSpPr>
        <p:grpSpPr>
          <a:xfrm>
            <a:off x="6611556" y="1037907"/>
            <a:ext cx="5210175" cy="2440940"/>
            <a:chOff x="6611556" y="1037907"/>
            <a:chExt cx="5210175" cy="2440940"/>
          </a:xfrm>
        </p:grpSpPr>
        <p:pic>
          <p:nvPicPr>
            <p:cNvPr id="49" name="object 49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6621144" y="1047495"/>
              <a:ext cx="5190871" cy="2421636"/>
            </a:xfrm>
            <a:prstGeom prst="rect">
              <a:avLst/>
            </a:prstGeom>
          </p:spPr>
        </p:pic>
        <p:sp>
          <p:nvSpPr>
            <p:cNvPr id="50" name="object 50"/>
            <p:cNvSpPr/>
            <p:nvPr/>
          </p:nvSpPr>
          <p:spPr>
            <a:xfrm>
              <a:off x="6616318" y="1042669"/>
              <a:ext cx="5200650" cy="2431415"/>
            </a:xfrm>
            <a:custGeom>
              <a:avLst/>
              <a:gdLst/>
              <a:ahLst/>
              <a:cxnLst/>
              <a:rect l="l" t="t" r="r" b="b"/>
              <a:pathLst>
                <a:path w="5200650" h="2431415">
                  <a:moveTo>
                    <a:pt x="66294" y="0"/>
                  </a:moveTo>
                  <a:lnTo>
                    <a:pt x="5134229" y="0"/>
                  </a:lnTo>
                  <a:lnTo>
                    <a:pt x="5147436" y="1269"/>
                  </a:lnTo>
                  <a:lnTo>
                    <a:pt x="5181091" y="19430"/>
                  </a:lnTo>
                  <a:lnTo>
                    <a:pt x="5199126" y="53085"/>
                  </a:lnTo>
                  <a:lnTo>
                    <a:pt x="5200523" y="66293"/>
                  </a:lnTo>
                  <a:lnTo>
                    <a:pt x="5200523" y="2364993"/>
                  </a:lnTo>
                  <a:lnTo>
                    <a:pt x="5181091" y="2411856"/>
                  </a:lnTo>
                  <a:lnTo>
                    <a:pt x="5147436" y="2429891"/>
                  </a:lnTo>
                  <a:lnTo>
                    <a:pt x="5134229" y="2431288"/>
                  </a:lnTo>
                  <a:lnTo>
                    <a:pt x="66294" y="2431288"/>
                  </a:lnTo>
                  <a:lnTo>
                    <a:pt x="19430" y="2411856"/>
                  </a:lnTo>
                  <a:lnTo>
                    <a:pt x="1397" y="2378202"/>
                  </a:lnTo>
                  <a:lnTo>
                    <a:pt x="0" y="2364993"/>
                  </a:lnTo>
                  <a:lnTo>
                    <a:pt x="0" y="66293"/>
                  </a:lnTo>
                  <a:lnTo>
                    <a:pt x="19430" y="19430"/>
                  </a:lnTo>
                  <a:lnTo>
                    <a:pt x="53212" y="1269"/>
                  </a:lnTo>
                  <a:lnTo>
                    <a:pt x="66294" y="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1" name="object 51"/>
          <p:cNvGrpSpPr/>
          <p:nvPr/>
        </p:nvGrpSpPr>
        <p:grpSpPr>
          <a:xfrm>
            <a:off x="6611556" y="3590353"/>
            <a:ext cx="5210175" cy="2413635"/>
            <a:chOff x="6611556" y="3590353"/>
            <a:chExt cx="5210175" cy="2413635"/>
          </a:xfrm>
        </p:grpSpPr>
        <p:pic>
          <p:nvPicPr>
            <p:cNvPr id="52" name="object 52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6621144" y="3599979"/>
              <a:ext cx="5190871" cy="2394331"/>
            </a:xfrm>
            <a:prstGeom prst="rect">
              <a:avLst/>
            </a:prstGeom>
          </p:spPr>
        </p:pic>
        <p:sp>
          <p:nvSpPr>
            <p:cNvPr id="53" name="object 53"/>
            <p:cNvSpPr/>
            <p:nvPr/>
          </p:nvSpPr>
          <p:spPr>
            <a:xfrm>
              <a:off x="6616318" y="3595115"/>
              <a:ext cx="5200650" cy="2404110"/>
            </a:xfrm>
            <a:custGeom>
              <a:avLst/>
              <a:gdLst/>
              <a:ahLst/>
              <a:cxnLst/>
              <a:rect l="l" t="t" r="r" b="b"/>
              <a:pathLst>
                <a:path w="5200650" h="2404110">
                  <a:moveTo>
                    <a:pt x="65658" y="0"/>
                  </a:moveTo>
                  <a:lnTo>
                    <a:pt x="5134863" y="0"/>
                  </a:lnTo>
                  <a:lnTo>
                    <a:pt x="5147945" y="1397"/>
                  </a:lnTo>
                  <a:lnTo>
                    <a:pt x="5195315" y="40005"/>
                  </a:lnTo>
                  <a:lnTo>
                    <a:pt x="5200523" y="65659"/>
                  </a:lnTo>
                  <a:lnTo>
                    <a:pt x="5200523" y="2338374"/>
                  </a:lnTo>
                  <a:lnTo>
                    <a:pt x="5181346" y="2384742"/>
                  </a:lnTo>
                  <a:lnTo>
                    <a:pt x="5134863" y="2403957"/>
                  </a:lnTo>
                  <a:lnTo>
                    <a:pt x="65658" y="2403957"/>
                  </a:lnTo>
                  <a:lnTo>
                    <a:pt x="19303" y="2384742"/>
                  </a:lnTo>
                  <a:lnTo>
                    <a:pt x="0" y="2338374"/>
                  </a:lnTo>
                  <a:lnTo>
                    <a:pt x="0" y="65659"/>
                  </a:lnTo>
                  <a:lnTo>
                    <a:pt x="19303" y="19304"/>
                  </a:lnTo>
                  <a:lnTo>
                    <a:pt x="65658" y="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56" name="Рисунок 55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6978" y="1064702"/>
            <a:ext cx="638626" cy="216000"/>
          </a:xfrm>
          <a:prstGeom prst="rect">
            <a:avLst/>
          </a:prstGeom>
        </p:spPr>
      </p:pic>
      <p:pic>
        <p:nvPicPr>
          <p:cNvPr id="57" name="Рисунок 56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7245" y="3616655"/>
            <a:ext cx="638626" cy="216000"/>
          </a:xfrm>
          <a:prstGeom prst="rect">
            <a:avLst/>
          </a:prstGeom>
        </p:spPr>
      </p:pic>
      <p:pic>
        <p:nvPicPr>
          <p:cNvPr id="58" name="object 15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84099" y="167894"/>
            <a:ext cx="6699884" cy="318515"/>
          </a:xfrm>
          <a:prstGeom prst="rect">
            <a:avLst/>
          </a:prstGeom>
        </p:spPr>
      </p:pic>
      <p:pic>
        <p:nvPicPr>
          <p:cNvPr id="59" name="Рисунок 58">
            <a:extLst>
              <a:ext uri="{FF2B5EF4-FFF2-40B4-BE49-F238E27FC236}">
                <a16:creationId xmlns:a16="http://schemas.microsoft.com/office/drawing/2014/main" id="{51AE3FF0-2DB8-CDF9-4915-95F54C9A90A6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96DAC541-7B7A-43D3-8B79-37D633B846F1}">
                <asvg:svgBlip xmlns:asvg="http://schemas.microsoft.com/office/drawing/2016/SVG/main" xmlns="" r:embed="rId36"/>
              </a:ext>
            </a:extLst>
          </a:blip>
          <a:stretch>
            <a:fillRect/>
          </a:stretch>
        </p:blipFill>
        <p:spPr>
          <a:xfrm>
            <a:off x="10288670" y="89657"/>
            <a:ext cx="1765165" cy="44129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058150" y="1318683"/>
            <a:ext cx="476250" cy="131234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8058150" y="3891262"/>
            <a:ext cx="476250" cy="131234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801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477698" y="881443"/>
            <a:ext cx="5478780" cy="5238750"/>
            <a:chOff x="6477698" y="881443"/>
            <a:chExt cx="5478780" cy="5238750"/>
          </a:xfrm>
        </p:grpSpPr>
        <p:sp>
          <p:nvSpPr>
            <p:cNvPr id="3" name="object 3"/>
            <p:cNvSpPr/>
            <p:nvPr/>
          </p:nvSpPr>
          <p:spPr>
            <a:xfrm>
              <a:off x="6482460" y="886205"/>
              <a:ext cx="5469255" cy="5229225"/>
            </a:xfrm>
            <a:custGeom>
              <a:avLst/>
              <a:gdLst/>
              <a:ahLst/>
              <a:cxnLst/>
              <a:rect l="l" t="t" r="r" b="b"/>
              <a:pathLst>
                <a:path w="5469255" h="5229225">
                  <a:moveTo>
                    <a:pt x="5329300" y="0"/>
                  </a:moveTo>
                  <a:lnTo>
                    <a:pt x="139827" y="0"/>
                  </a:lnTo>
                  <a:lnTo>
                    <a:pt x="95634" y="7142"/>
                  </a:lnTo>
                  <a:lnTo>
                    <a:pt x="57250" y="27025"/>
                  </a:lnTo>
                  <a:lnTo>
                    <a:pt x="26980" y="57332"/>
                  </a:lnTo>
                  <a:lnTo>
                    <a:pt x="7129" y="95747"/>
                  </a:lnTo>
                  <a:lnTo>
                    <a:pt x="0" y="139954"/>
                  </a:lnTo>
                  <a:lnTo>
                    <a:pt x="0" y="5088978"/>
                  </a:lnTo>
                  <a:lnTo>
                    <a:pt x="7129" y="5133185"/>
                  </a:lnTo>
                  <a:lnTo>
                    <a:pt x="26980" y="5171579"/>
                  </a:lnTo>
                  <a:lnTo>
                    <a:pt x="57250" y="5201857"/>
                  </a:lnTo>
                  <a:lnTo>
                    <a:pt x="95634" y="5221713"/>
                  </a:lnTo>
                  <a:lnTo>
                    <a:pt x="139827" y="5228844"/>
                  </a:lnTo>
                  <a:lnTo>
                    <a:pt x="5329300" y="5228844"/>
                  </a:lnTo>
                  <a:lnTo>
                    <a:pt x="5373493" y="5221713"/>
                  </a:lnTo>
                  <a:lnTo>
                    <a:pt x="5411877" y="5201857"/>
                  </a:lnTo>
                  <a:lnTo>
                    <a:pt x="5442147" y="5171579"/>
                  </a:lnTo>
                  <a:lnTo>
                    <a:pt x="5461998" y="5133185"/>
                  </a:lnTo>
                  <a:lnTo>
                    <a:pt x="5469128" y="5088978"/>
                  </a:lnTo>
                  <a:lnTo>
                    <a:pt x="5469128" y="139954"/>
                  </a:lnTo>
                  <a:lnTo>
                    <a:pt x="5461998" y="95747"/>
                  </a:lnTo>
                  <a:lnTo>
                    <a:pt x="5442147" y="57332"/>
                  </a:lnTo>
                  <a:lnTo>
                    <a:pt x="5411877" y="27025"/>
                  </a:lnTo>
                  <a:lnTo>
                    <a:pt x="5373493" y="7142"/>
                  </a:lnTo>
                  <a:lnTo>
                    <a:pt x="5329300" y="0"/>
                  </a:lnTo>
                  <a:close/>
                </a:path>
              </a:pathLst>
            </a:custGeom>
            <a:solidFill>
              <a:srgbClr val="E7E6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6482460" y="886205"/>
              <a:ext cx="5469255" cy="5229225"/>
            </a:xfrm>
            <a:custGeom>
              <a:avLst/>
              <a:gdLst/>
              <a:ahLst/>
              <a:cxnLst/>
              <a:rect l="l" t="t" r="r" b="b"/>
              <a:pathLst>
                <a:path w="5469255" h="5229225">
                  <a:moveTo>
                    <a:pt x="0" y="139954"/>
                  </a:moveTo>
                  <a:lnTo>
                    <a:pt x="7129" y="95747"/>
                  </a:lnTo>
                  <a:lnTo>
                    <a:pt x="26980" y="57332"/>
                  </a:lnTo>
                  <a:lnTo>
                    <a:pt x="57250" y="27025"/>
                  </a:lnTo>
                  <a:lnTo>
                    <a:pt x="95634" y="7142"/>
                  </a:lnTo>
                  <a:lnTo>
                    <a:pt x="139827" y="0"/>
                  </a:lnTo>
                  <a:lnTo>
                    <a:pt x="5329300" y="0"/>
                  </a:lnTo>
                  <a:lnTo>
                    <a:pt x="5373493" y="7142"/>
                  </a:lnTo>
                  <a:lnTo>
                    <a:pt x="5411877" y="27025"/>
                  </a:lnTo>
                  <a:lnTo>
                    <a:pt x="5442147" y="57332"/>
                  </a:lnTo>
                  <a:lnTo>
                    <a:pt x="5461998" y="95747"/>
                  </a:lnTo>
                  <a:lnTo>
                    <a:pt x="5469128" y="139954"/>
                  </a:lnTo>
                  <a:lnTo>
                    <a:pt x="5469128" y="5088978"/>
                  </a:lnTo>
                  <a:lnTo>
                    <a:pt x="5461998" y="5133185"/>
                  </a:lnTo>
                  <a:lnTo>
                    <a:pt x="5442147" y="5171579"/>
                  </a:lnTo>
                  <a:lnTo>
                    <a:pt x="5411877" y="5201857"/>
                  </a:lnTo>
                  <a:lnTo>
                    <a:pt x="5373493" y="5221713"/>
                  </a:lnTo>
                  <a:lnTo>
                    <a:pt x="5329300" y="5228844"/>
                  </a:lnTo>
                  <a:lnTo>
                    <a:pt x="139827" y="5228844"/>
                  </a:lnTo>
                  <a:lnTo>
                    <a:pt x="95634" y="5221713"/>
                  </a:lnTo>
                  <a:lnTo>
                    <a:pt x="57250" y="5201857"/>
                  </a:lnTo>
                  <a:lnTo>
                    <a:pt x="26980" y="5171579"/>
                  </a:lnTo>
                  <a:lnTo>
                    <a:pt x="7129" y="5133185"/>
                  </a:lnTo>
                  <a:lnTo>
                    <a:pt x="0" y="5088978"/>
                  </a:lnTo>
                  <a:lnTo>
                    <a:pt x="0" y="139954"/>
                  </a:lnTo>
                  <a:close/>
                </a:path>
              </a:pathLst>
            </a:custGeom>
            <a:ln w="9525">
              <a:solidFill>
                <a:srgbClr val="00000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93030" y="6261252"/>
            <a:ext cx="1468754" cy="384124"/>
          </a:xfrm>
          <a:prstGeom prst="rect">
            <a:avLst/>
          </a:prstGeom>
        </p:spPr>
      </p:pic>
      <p:sp>
        <p:nvSpPr>
          <p:cNvPr id="7" name="object 7"/>
          <p:cNvSpPr/>
          <p:nvPr/>
        </p:nvSpPr>
        <p:spPr>
          <a:xfrm>
            <a:off x="784402" y="6267132"/>
            <a:ext cx="568325" cy="108585"/>
          </a:xfrm>
          <a:custGeom>
            <a:avLst/>
            <a:gdLst/>
            <a:ahLst/>
            <a:cxnLst/>
            <a:rect l="l" t="t" r="r" b="b"/>
            <a:pathLst>
              <a:path w="568325" h="108585">
                <a:moveTo>
                  <a:pt x="94551" y="21894"/>
                </a:moveTo>
                <a:lnTo>
                  <a:pt x="76339" y="21894"/>
                </a:lnTo>
                <a:lnTo>
                  <a:pt x="48044" y="68300"/>
                </a:lnTo>
                <a:lnTo>
                  <a:pt x="19469" y="21894"/>
                </a:lnTo>
                <a:lnTo>
                  <a:pt x="0" y="21894"/>
                </a:lnTo>
                <a:lnTo>
                  <a:pt x="0" y="107200"/>
                </a:lnTo>
                <a:lnTo>
                  <a:pt x="15405" y="107200"/>
                </a:lnTo>
                <a:lnTo>
                  <a:pt x="15405" y="43713"/>
                </a:lnTo>
                <a:lnTo>
                  <a:pt x="43700" y="88392"/>
                </a:lnTo>
                <a:lnTo>
                  <a:pt x="51460" y="88392"/>
                </a:lnTo>
                <a:lnTo>
                  <a:pt x="79159" y="43078"/>
                </a:lnTo>
                <a:lnTo>
                  <a:pt x="79159" y="107200"/>
                </a:lnTo>
                <a:lnTo>
                  <a:pt x="94551" y="107200"/>
                </a:lnTo>
                <a:lnTo>
                  <a:pt x="94551" y="21894"/>
                </a:lnTo>
                <a:close/>
              </a:path>
              <a:path w="568325" h="108585">
                <a:moveTo>
                  <a:pt x="203250" y="64643"/>
                </a:moveTo>
                <a:lnTo>
                  <a:pt x="199936" y="46151"/>
                </a:lnTo>
                <a:lnTo>
                  <a:pt x="192062" y="34544"/>
                </a:lnTo>
                <a:lnTo>
                  <a:pt x="190550" y="32321"/>
                </a:lnTo>
                <a:lnTo>
                  <a:pt x="186969" y="30187"/>
                </a:lnTo>
                <a:lnTo>
                  <a:pt x="186969" y="64389"/>
                </a:lnTo>
                <a:lnTo>
                  <a:pt x="186969" y="64643"/>
                </a:lnTo>
                <a:lnTo>
                  <a:pt x="184912" y="76758"/>
                </a:lnTo>
                <a:lnTo>
                  <a:pt x="178981" y="86220"/>
                </a:lnTo>
                <a:lnTo>
                  <a:pt x="169583" y="92329"/>
                </a:lnTo>
                <a:lnTo>
                  <a:pt x="157175" y="94488"/>
                </a:lnTo>
                <a:lnTo>
                  <a:pt x="144157" y="92100"/>
                </a:lnTo>
                <a:lnTo>
                  <a:pt x="134759" y="85712"/>
                </a:lnTo>
                <a:lnTo>
                  <a:pt x="129057" y="76225"/>
                </a:lnTo>
                <a:lnTo>
                  <a:pt x="127165" y="64643"/>
                </a:lnTo>
                <a:lnTo>
                  <a:pt x="127165" y="64389"/>
                </a:lnTo>
                <a:lnTo>
                  <a:pt x="129184" y="52349"/>
                </a:lnTo>
                <a:lnTo>
                  <a:pt x="135089" y="42900"/>
                </a:lnTo>
                <a:lnTo>
                  <a:pt x="144449" y="36779"/>
                </a:lnTo>
                <a:lnTo>
                  <a:pt x="156908" y="34544"/>
                </a:lnTo>
                <a:lnTo>
                  <a:pt x="169926" y="36931"/>
                </a:lnTo>
                <a:lnTo>
                  <a:pt x="179349" y="43319"/>
                </a:lnTo>
                <a:lnTo>
                  <a:pt x="185064" y="52806"/>
                </a:lnTo>
                <a:lnTo>
                  <a:pt x="186969" y="64389"/>
                </a:lnTo>
                <a:lnTo>
                  <a:pt x="186969" y="30187"/>
                </a:lnTo>
                <a:lnTo>
                  <a:pt x="175971" y="23622"/>
                </a:lnTo>
                <a:lnTo>
                  <a:pt x="157060" y="20548"/>
                </a:lnTo>
                <a:lnTo>
                  <a:pt x="137998" y="23787"/>
                </a:lnTo>
                <a:lnTo>
                  <a:pt x="123444" y="32842"/>
                </a:lnTo>
                <a:lnTo>
                  <a:pt x="114147" y="46697"/>
                </a:lnTo>
                <a:lnTo>
                  <a:pt x="110871" y="64389"/>
                </a:lnTo>
                <a:lnTo>
                  <a:pt x="114147" y="82943"/>
                </a:lnTo>
                <a:lnTo>
                  <a:pt x="123444" y="96812"/>
                </a:lnTo>
                <a:lnTo>
                  <a:pt x="137998" y="105486"/>
                </a:lnTo>
                <a:lnTo>
                  <a:pt x="157060" y="108483"/>
                </a:lnTo>
                <a:lnTo>
                  <a:pt x="176136" y="105244"/>
                </a:lnTo>
                <a:lnTo>
                  <a:pt x="190690" y="96189"/>
                </a:lnTo>
                <a:lnTo>
                  <a:pt x="191833" y="94488"/>
                </a:lnTo>
                <a:lnTo>
                  <a:pt x="199986" y="82321"/>
                </a:lnTo>
                <a:lnTo>
                  <a:pt x="203250" y="64643"/>
                </a:lnTo>
                <a:close/>
              </a:path>
              <a:path w="568325" h="108585">
                <a:moveTo>
                  <a:pt x="287286" y="78638"/>
                </a:moveTo>
                <a:lnTo>
                  <a:pt x="285038" y="66421"/>
                </a:lnTo>
                <a:lnTo>
                  <a:pt x="284048" y="65151"/>
                </a:lnTo>
                <a:lnTo>
                  <a:pt x="278320" y="57835"/>
                </a:lnTo>
                <a:lnTo>
                  <a:pt x="271297" y="54648"/>
                </a:lnTo>
                <a:lnTo>
                  <a:pt x="271297" y="68110"/>
                </a:lnTo>
                <a:lnTo>
                  <a:pt x="271297" y="89674"/>
                </a:lnTo>
                <a:lnTo>
                  <a:pt x="263436" y="93205"/>
                </a:lnTo>
                <a:lnTo>
                  <a:pt x="234759" y="93205"/>
                </a:lnTo>
                <a:lnTo>
                  <a:pt x="234759" y="65151"/>
                </a:lnTo>
                <a:lnTo>
                  <a:pt x="264414" y="65151"/>
                </a:lnTo>
                <a:lnTo>
                  <a:pt x="271297" y="68110"/>
                </a:lnTo>
                <a:lnTo>
                  <a:pt x="271297" y="54648"/>
                </a:lnTo>
                <a:lnTo>
                  <a:pt x="267157" y="52768"/>
                </a:lnTo>
                <a:lnTo>
                  <a:pt x="251612" y="51092"/>
                </a:lnTo>
                <a:lnTo>
                  <a:pt x="234759" y="51092"/>
                </a:lnTo>
                <a:lnTo>
                  <a:pt x="234759" y="35890"/>
                </a:lnTo>
                <a:lnTo>
                  <a:pt x="280568" y="35890"/>
                </a:lnTo>
                <a:lnTo>
                  <a:pt x="280568" y="21894"/>
                </a:lnTo>
                <a:lnTo>
                  <a:pt x="219303" y="21894"/>
                </a:lnTo>
                <a:lnTo>
                  <a:pt x="219303" y="107137"/>
                </a:lnTo>
                <a:lnTo>
                  <a:pt x="251231" y="107137"/>
                </a:lnTo>
                <a:lnTo>
                  <a:pt x="266179" y="105321"/>
                </a:lnTo>
                <a:lnTo>
                  <a:pt x="277533" y="99910"/>
                </a:lnTo>
                <a:lnTo>
                  <a:pt x="282968" y="93205"/>
                </a:lnTo>
                <a:lnTo>
                  <a:pt x="284759" y="90995"/>
                </a:lnTo>
                <a:lnTo>
                  <a:pt x="287286" y="78638"/>
                </a:lnTo>
                <a:close/>
              </a:path>
              <a:path w="568325" h="108585">
                <a:moveTo>
                  <a:pt x="381838" y="107200"/>
                </a:moveTo>
                <a:lnTo>
                  <a:pt x="373430" y="86982"/>
                </a:lnTo>
                <a:lnTo>
                  <a:pt x="367576" y="72923"/>
                </a:lnTo>
                <a:lnTo>
                  <a:pt x="353009" y="37947"/>
                </a:lnTo>
                <a:lnTo>
                  <a:pt x="351536" y="34417"/>
                </a:lnTo>
                <a:lnTo>
                  <a:pt x="351536" y="72923"/>
                </a:lnTo>
                <a:lnTo>
                  <a:pt x="323240" y="72923"/>
                </a:lnTo>
                <a:lnTo>
                  <a:pt x="337388" y="37947"/>
                </a:lnTo>
                <a:lnTo>
                  <a:pt x="351536" y="72923"/>
                </a:lnTo>
                <a:lnTo>
                  <a:pt x="351536" y="34417"/>
                </a:lnTo>
                <a:lnTo>
                  <a:pt x="346329" y="21894"/>
                </a:lnTo>
                <a:lnTo>
                  <a:pt x="328879" y="21894"/>
                </a:lnTo>
                <a:lnTo>
                  <a:pt x="293903" y="107200"/>
                </a:lnTo>
                <a:lnTo>
                  <a:pt x="309575" y="107200"/>
                </a:lnTo>
                <a:lnTo>
                  <a:pt x="317652" y="86982"/>
                </a:lnTo>
                <a:lnTo>
                  <a:pt x="357174" y="86982"/>
                </a:lnTo>
                <a:lnTo>
                  <a:pt x="365417" y="107200"/>
                </a:lnTo>
                <a:lnTo>
                  <a:pt x="381838" y="107200"/>
                </a:lnTo>
                <a:close/>
              </a:path>
              <a:path w="568325" h="108585">
                <a:moveTo>
                  <a:pt x="458279" y="0"/>
                </a:moveTo>
                <a:lnTo>
                  <a:pt x="443966" y="0"/>
                </a:lnTo>
                <a:lnTo>
                  <a:pt x="443369" y="4241"/>
                </a:lnTo>
                <a:lnTo>
                  <a:pt x="440397" y="7061"/>
                </a:lnTo>
                <a:lnTo>
                  <a:pt x="426351" y="7061"/>
                </a:lnTo>
                <a:lnTo>
                  <a:pt x="422986" y="4368"/>
                </a:lnTo>
                <a:lnTo>
                  <a:pt x="422287" y="0"/>
                </a:lnTo>
                <a:lnTo>
                  <a:pt x="407758" y="0"/>
                </a:lnTo>
                <a:lnTo>
                  <a:pt x="410438" y="8826"/>
                </a:lnTo>
                <a:lnTo>
                  <a:pt x="415975" y="14262"/>
                </a:lnTo>
                <a:lnTo>
                  <a:pt x="423862" y="17018"/>
                </a:lnTo>
                <a:lnTo>
                  <a:pt x="433616" y="17780"/>
                </a:lnTo>
                <a:lnTo>
                  <a:pt x="443230" y="16687"/>
                </a:lnTo>
                <a:lnTo>
                  <a:pt x="450723" y="13373"/>
                </a:lnTo>
                <a:lnTo>
                  <a:pt x="455841" y="7823"/>
                </a:lnTo>
                <a:lnTo>
                  <a:pt x="456082" y="7061"/>
                </a:lnTo>
                <a:lnTo>
                  <a:pt x="458279" y="0"/>
                </a:lnTo>
                <a:close/>
              </a:path>
              <a:path w="568325" h="108585">
                <a:moveTo>
                  <a:pt x="473252" y="21894"/>
                </a:moveTo>
                <a:lnTo>
                  <a:pt x="456501" y="21894"/>
                </a:lnTo>
                <a:lnTo>
                  <a:pt x="409435" y="85636"/>
                </a:lnTo>
                <a:lnTo>
                  <a:pt x="409435" y="21894"/>
                </a:lnTo>
                <a:lnTo>
                  <a:pt x="394042" y="21894"/>
                </a:lnTo>
                <a:lnTo>
                  <a:pt x="394042" y="107200"/>
                </a:lnTo>
                <a:lnTo>
                  <a:pt x="410527" y="107200"/>
                </a:lnTo>
                <a:lnTo>
                  <a:pt x="426300" y="85636"/>
                </a:lnTo>
                <a:lnTo>
                  <a:pt x="457847" y="42494"/>
                </a:lnTo>
                <a:lnTo>
                  <a:pt x="457847" y="107200"/>
                </a:lnTo>
                <a:lnTo>
                  <a:pt x="473252" y="107200"/>
                </a:lnTo>
                <a:lnTo>
                  <a:pt x="473252" y="42494"/>
                </a:lnTo>
                <a:lnTo>
                  <a:pt x="473252" y="21894"/>
                </a:lnTo>
                <a:close/>
              </a:path>
              <a:path w="568325" h="108585">
                <a:moveTo>
                  <a:pt x="568236" y="21894"/>
                </a:moveTo>
                <a:lnTo>
                  <a:pt x="505942" y="21894"/>
                </a:lnTo>
                <a:lnTo>
                  <a:pt x="505066" y="39547"/>
                </a:lnTo>
                <a:lnTo>
                  <a:pt x="502475" y="68503"/>
                </a:lnTo>
                <a:lnTo>
                  <a:pt x="498703" y="84340"/>
                </a:lnTo>
                <a:lnTo>
                  <a:pt x="494271" y="90970"/>
                </a:lnTo>
                <a:lnTo>
                  <a:pt x="489724" y="92303"/>
                </a:lnTo>
                <a:lnTo>
                  <a:pt x="487235" y="92176"/>
                </a:lnTo>
                <a:lnTo>
                  <a:pt x="485990" y="91668"/>
                </a:lnTo>
                <a:lnTo>
                  <a:pt x="485990" y="107010"/>
                </a:lnTo>
                <a:lnTo>
                  <a:pt x="487832" y="107835"/>
                </a:lnTo>
                <a:lnTo>
                  <a:pt x="490169" y="108229"/>
                </a:lnTo>
                <a:lnTo>
                  <a:pt x="492874" y="108229"/>
                </a:lnTo>
                <a:lnTo>
                  <a:pt x="515988" y="76708"/>
                </a:lnTo>
                <a:lnTo>
                  <a:pt x="520141" y="35890"/>
                </a:lnTo>
                <a:lnTo>
                  <a:pt x="552831" y="35890"/>
                </a:lnTo>
                <a:lnTo>
                  <a:pt x="552831" y="107200"/>
                </a:lnTo>
                <a:lnTo>
                  <a:pt x="568236" y="107200"/>
                </a:lnTo>
                <a:lnTo>
                  <a:pt x="568236" y="21894"/>
                </a:lnTo>
                <a:close/>
              </a:path>
            </a:pathLst>
          </a:custGeom>
          <a:solidFill>
            <a:srgbClr val="F95F04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" name="object 8"/>
          <p:cNvGrpSpPr/>
          <p:nvPr/>
        </p:nvGrpSpPr>
        <p:grpSpPr>
          <a:xfrm>
            <a:off x="207882" y="6261611"/>
            <a:ext cx="526415" cy="142240"/>
            <a:chOff x="207882" y="6261611"/>
            <a:chExt cx="526415" cy="142240"/>
          </a:xfrm>
        </p:grpSpPr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94195" y="6288697"/>
              <a:ext cx="340058" cy="8755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07882" y="6261611"/>
              <a:ext cx="143288" cy="141728"/>
            </a:xfrm>
            <a:prstGeom prst="rect">
              <a:avLst/>
            </a:prstGeom>
          </p:spPr>
        </p:pic>
      </p:grpSp>
      <p:grpSp>
        <p:nvGrpSpPr>
          <p:cNvPr id="11" name="object 11"/>
          <p:cNvGrpSpPr/>
          <p:nvPr/>
        </p:nvGrpSpPr>
        <p:grpSpPr>
          <a:xfrm>
            <a:off x="364865" y="6460981"/>
            <a:ext cx="645795" cy="187325"/>
            <a:chOff x="364865" y="6460981"/>
            <a:chExt cx="645795" cy="187325"/>
          </a:xfrm>
        </p:grpSpPr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64865" y="6463807"/>
              <a:ext cx="186770" cy="181137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577464" y="6463802"/>
              <a:ext cx="33020" cy="181610"/>
            </a:xfrm>
            <a:custGeom>
              <a:avLst/>
              <a:gdLst/>
              <a:ahLst/>
              <a:cxnLst/>
              <a:rect l="l" t="t" r="r" b="b"/>
              <a:pathLst>
                <a:path w="33020" h="181609">
                  <a:moveTo>
                    <a:pt x="32707" y="0"/>
                  </a:moveTo>
                  <a:lnTo>
                    <a:pt x="0" y="0"/>
                  </a:lnTo>
                  <a:lnTo>
                    <a:pt x="0" y="181142"/>
                  </a:lnTo>
                  <a:lnTo>
                    <a:pt x="32707" y="181142"/>
                  </a:lnTo>
                  <a:lnTo>
                    <a:pt x="32707" y="0"/>
                  </a:lnTo>
                  <a:close/>
                </a:path>
              </a:pathLst>
            </a:custGeom>
            <a:solidFill>
              <a:srgbClr val="F95F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44891" y="6460981"/>
              <a:ext cx="365219" cy="186723"/>
            </a:xfrm>
            <a:prstGeom prst="rect">
              <a:avLst/>
            </a:prstGeom>
          </p:spPr>
        </p:pic>
      </p:grpSp>
      <p:pic>
        <p:nvPicPr>
          <p:cNvPr id="15" name="object 15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84099" y="167894"/>
            <a:ext cx="6699884" cy="318515"/>
          </a:xfrm>
          <a:prstGeom prst="rect">
            <a:avLst/>
          </a:prstGeom>
        </p:spPr>
      </p:pic>
      <p:sp>
        <p:nvSpPr>
          <p:cNvPr id="16" name="object 16"/>
          <p:cNvSpPr txBox="1"/>
          <p:nvPr/>
        </p:nvSpPr>
        <p:spPr>
          <a:xfrm>
            <a:off x="253695" y="883158"/>
            <a:ext cx="96520" cy="33191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solidFill>
                  <a:srgbClr val="92D050"/>
                </a:solidFill>
                <a:latin typeface="Arial MT"/>
                <a:cs typeface="Arial MT"/>
              </a:rPr>
              <a:t>•</a:t>
            </a:r>
            <a:endParaRPr sz="16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2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</a:pPr>
            <a:r>
              <a:rPr sz="1600" spc="-5" dirty="0">
                <a:solidFill>
                  <a:srgbClr val="92D050"/>
                </a:solidFill>
                <a:latin typeface="Arial MT"/>
                <a:cs typeface="Arial MT"/>
              </a:rPr>
              <a:t>•</a:t>
            </a:r>
            <a:endParaRPr sz="160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sz="22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</a:pPr>
            <a:r>
              <a:rPr sz="1600" spc="-5" dirty="0">
                <a:solidFill>
                  <a:srgbClr val="92D050"/>
                </a:solidFill>
                <a:latin typeface="Arial MT"/>
                <a:cs typeface="Arial MT"/>
              </a:rPr>
              <a:t>•</a:t>
            </a:r>
            <a:endParaRPr sz="16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2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</a:pPr>
            <a:r>
              <a:rPr sz="1600" spc="-5" dirty="0">
                <a:solidFill>
                  <a:srgbClr val="92D050"/>
                </a:solidFill>
                <a:latin typeface="Arial MT"/>
                <a:cs typeface="Arial MT"/>
              </a:rPr>
              <a:t>•</a:t>
            </a:r>
            <a:endParaRPr sz="16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2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</a:pPr>
            <a:r>
              <a:rPr sz="1600" spc="-5" dirty="0">
                <a:solidFill>
                  <a:srgbClr val="92D050"/>
                </a:solidFill>
                <a:latin typeface="Arial MT"/>
                <a:cs typeface="Arial MT"/>
              </a:rPr>
              <a:t>•</a:t>
            </a:r>
            <a:endParaRPr sz="160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sz="18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9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</a:pPr>
            <a:r>
              <a:rPr sz="1600" spc="-5" dirty="0">
                <a:solidFill>
                  <a:srgbClr val="92D050"/>
                </a:solidFill>
                <a:latin typeface="Arial MT"/>
                <a:cs typeface="Arial MT"/>
              </a:rPr>
              <a:t>•</a:t>
            </a:r>
            <a:endParaRPr sz="1600">
              <a:latin typeface="Arial MT"/>
              <a:cs typeface="Arial MT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438607" y="898905"/>
            <a:ext cx="5083175" cy="474345"/>
            <a:chOff x="438607" y="898905"/>
            <a:chExt cx="5083175" cy="474345"/>
          </a:xfrm>
        </p:grpSpPr>
        <p:pic>
          <p:nvPicPr>
            <p:cNvPr id="18" name="object 1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38607" y="898905"/>
              <a:ext cx="5083048" cy="254508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38607" y="1118361"/>
              <a:ext cx="1499489" cy="254508"/>
            </a:xfrm>
            <a:prstGeom prst="rect">
              <a:avLst/>
            </a:prstGeom>
          </p:spPr>
        </p:pic>
      </p:grpSp>
      <p:grpSp>
        <p:nvGrpSpPr>
          <p:cNvPr id="20" name="object 20"/>
          <p:cNvGrpSpPr/>
          <p:nvPr/>
        </p:nvGrpSpPr>
        <p:grpSpPr>
          <a:xfrm>
            <a:off x="438607" y="1465833"/>
            <a:ext cx="5692140" cy="474345"/>
            <a:chOff x="438607" y="1465833"/>
            <a:chExt cx="5692140" cy="474345"/>
          </a:xfrm>
        </p:grpSpPr>
        <p:pic>
          <p:nvPicPr>
            <p:cNvPr id="21" name="object 2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38607" y="1465833"/>
              <a:ext cx="4535805" cy="254508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921249" y="1465833"/>
              <a:ext cx="1209001" cy="254508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38607" y="1685289"/>
              <a:ext cx="5563870" cy="254508"/>
            </a:xfrm>
            <a:prstGeom prst="rect">
              <a:avLst/>
            </a:prstGeom>
          </p:spPr>
        </p:pic>
      </p:grpSp>
      <p:grpSp>
        <p:nvGrpSpPr>
          <p:cNvPr id="24" name="object 24"/>
          <p:cNvGrpSpPr/>
          <p:nvPr/>
        </p:nvGrpSpPr>
        <p:grpSpPr>
          <a:xfrm>
            <a:off x="438607" y="2030933"/>
            <a:ext cx="5725160" cy="474980"/>
            <a:chOff x="438607" y="2030933"/>
            <a:chExt cx="5725160" cy="474980"/>
          </a:xfrm>
        </p:grpSpPr>
        <p:pic>
          <p:nvPicPr>
            <p:cNvPr id="25" name="object 2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38607" y="2030933"/>
              <a:ext cx="5724906" cy="254812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38607" y="2250947"/>
              <a:ext cx="1517650" cy="254508"/>
            </a:xfrm>
            <a:prstGeom prst="rect">
              <a:avLst/>
            </a:prstGeom>
          </p:spPr>
        </p:pic>
      </p:grpSp>
      <p:grpSp>
        <p:nvGrpSpPr>
          <p:cNvPr id="27" name="object 27"/>
          <p:cNvGrpSpPr/>
          <p:nvPr/>
        </p:nvGrpSpPr>
        <p:grpSpPr>
          <a:xfrm>
            <a:off x="438607" y="2596895"/>
            <a:ext cx="5824220" cy="474345"/>
            <a:chOff x="438607" y="2596895"/>
            <a:chExt cx="5824220" cy="474345"/>
          </a:xfrm>
        </p:grpSpPr>
        <p:pic>
          <p:nvPicPr>
            <p:cNvPr id="28" name="object 2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38607" y="2596895"/>
              <a:ext cx="2380869" cy="254508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1195" y="2596895"/>
              <a:ext cx="691654" cy="254508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337813" y="2596895"/>
              <a:ext cx="2924556" cy="254508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38607" y="2816351"/>
              <a:ext cx="1898142" cy="254508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2276856" y="2816351"/>
              <a:ext cx="2983230" cy="254508"/>
            </a:xfrm>
            <a:prstGeom prst="rect">
              <a:avLst/>
            </a:prstGeom>
          </p:spPr>
        </p:pic>
      </p:grpSp>
      <p:grpSp>
        <p:nvGrpSpPr>
          <p:cNvPr id="33" name="object 33"/>
          <p:cNvGrpSpPr/>
          <p:nvPr/>
        </p:nvGrpSpPr>
        <p:grpSpPr>
          <a:xfrm>
            <a:off x="438607" y="3163823"/>
            <a:ext cx="5859780" cy="694055"/>
            <a:chOff x="438607" y="3163823"/>
            <a:chExt cx="5859780" cy="694055"/>
          </a:xfrm>
        </p:grpSpPr>
        <p:pic>
          <p:nvPicPr>
            <p:cNvPr id="34" name="object 34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38607" y="3163823"/>
              <a:ext cx="2380869" cy="254508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1195" y="3163823"/>
              <a:ext cx="691654" cy="254508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3337813" y="3163823"/>
              <a:ext cx="2740279" cy="254508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38607" y="3382975"/>
              <a:ext cx="1898142" cy="254812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276856" y="3382975"/>
              <a:ext cx="4021328" cy="254812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438607" y="3602989"/>
              <a:ext cx="865974" cy="254508"/>
            </a:xfrm>
            <a:prstGeom prst="rect">
              <a:avLst/>
            </a:prstGeom>
          </p:spPr>
        </p:pic>
      </p:grpSp>
      <p:grpSp>
        <p:nvGrpSpPr>
          <p:cNvPr id="40" name="object 40"/>
          <p:cNvGrpSpPr/>
          <p:nvPr/>
        </p:nvGrpSpPr>
        <p:grpSpPr>
          <a:xfrm>
            <a:off x="438607" y="3948938"/>
            <a:ext cx="5243830" cy="474345"/>
            <a:chOff x="438607" y="3948938"/>
            <a:chExt cx="5243830" cy="474345"/>
          </a:xfrm>
        </p:grpSpPr>
        <p:pic>
          <p:nvPicPr>
            <p:cNvPr id="41" name="object 41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438607" y="3948938"/>
              <a:ext cx="5243830" cy="254507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438607" y="4168394"/>
              <a:ext cx="3368166" cy="254507"/>
            </a:xfrm>
            <a:prstGeom prst="rect">
              <a:avLst/>
            </a:prstGeom>
          </p:spPr>
        </p:pic>
      </p:grpSp>
      <p:grpSp>
        <p:nvGrpSpPr>
          <p:cNvPr id="44" name="object 44"/>
          <p:cNvGrpSpPr/>
          <p:nvPr/>
        </p:nvGrpSpPr>
        <p:grpSpPr>
          <a:xfrm>
            <a:off x="6612699" y="997775"/>
            <a:ext cx="5221605" cy="2440940"/>
            <a:chOff x="6612699" y="997775"/>
            <a:chExt cx="5221605" cy="2440940"/>
          </a:xfrm>
        </p:grpSpPr>
        <p:pic>
          <p:nvPicPr>
            <p:cNvPr id="45" name="object 45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6622287" y="1007237"/>
              <a:ext cx="5202046" cy="2421763"/>
            </a:xfrm>
            <a:prstGeom prst="rect">
              <a:avLst/>
            </a:prstGeom>
          </p:spPr>
        </p:pic>
        <p:sp>
          <p:nvSpPr>
            <p:cNvPr id="46" name="object 46"/>
            <p:cNvSpPr/>
            <p:nvPr/>
          </p:nvSpPr>
          <p:spPr>
            <a:xfrm>
              <a:off x="6617461" y="1002538"/>
              <a:ext cx="5212080" cy="2431415"/>
            </a:xfrm>
            <a:custGeom>
              <a:avLst/>
              <a:gdLst/>
              <a:ahLst/>
              <a:cxnLst/>
              <a:rect l="l" t="t" r="r" b="b"/>
              <a:pathLst>
                <a:path w="5212080" h="2431415">
                  <a:moveTo>
                    <a:pt x="66294" y="0"/>
                  </a:moveTo>
                  <a:lnTo>
                    <a:pt x="5145278" y="0"/>
                  </a:lnTo>
                  <a:lnTo>
                    <a:pt x="5158486" y="1270"/>
                  </a:lnTo>
                  <a:lnTo>
                    <a:pt x="5192141" y="19431"/>
                  </a:lnTo>
                  <a:lnTo>
                    <a:pt x="5210302" y="53086"/>
                  </a:lnTo>
                  <a:lnTo>
                    <a:pt x="5211572" y="66294"/>
                  </a:lnTo>
                  <a:lnTo>
                    <a:pt x="5211572" y="2364994"/>
                  </a:lnTo>
                  <a:lnTo>
                    <a:pt x="5192141" y="2411857"/>
                  </a:lnTo>
                  <a:lnTo>
                    <a:pt x="5158486" y="2429891"/>
                  </a:lnTo>
                  <a:lnTo>
                    <a:pt x="5145278" y="2431161"/>
                  </a:lnTo>
                  <a:lnTo>
                    <a:pt x="66294" y="2431161"/>
                  </a:lnTo>
                  <a:lnTo>
                    <a:pt x="19431" y="2411857"/>
                  </a:lnTo>
                  <a:lnTo>
                    <a:pt x="1397" y="2378075"/>
                  </a:lnTo>
                  <a:lnTo>
                    <a:pt x="0" y="2364994"/>
                  </a:lnTo>
                  <a:lnTo>
                    <a:pt x="0" y="66294"/>
                  </a:lnTo>
                  <a:lnTo>
                    <a:pt x="19431" y="19431"/>
                  </a:lnTo>
                  <a:lnTo>
                    <a:pt x="53086" y="1270"/>
                  </a:lnTo>
                  <a:lnTo>
                    <a:pt x="66294" y="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9" name="object 49"/>
          <p:cNvSpPr/>
          <p:nvPr/>
        </p:nvSpPr>
        <p:spPr>
          <a:xfrm>
            <a:off x="6617461" y="3540759"/>
            <a:ext cx="5212080" cy="2434590"/>
          </a:xfrm>
          <a:custGeom>
            <a:avLst/>
            <a:gdLst/>
            <a:ahLst/>
            <a:cxnLst/>
            <a:rect l="l" t="t" r="r" b="b"/>
            <a:pathLst>
              <a:path w="5212080" h="2434590">
                <a:moveTo>
                  <a:pt x="66294" y="0"/>
                </a:moveTo>
                <a:lnTo>
                  <a:pt x="5145151" y="0"/>
                </a:lnTo>
                <a:lnTo>
                  <a:pt x="5158359" y="1269"/>
                </a:lnTo>
                <a:lnTo>
                  <a:pt x="5192141" y="19430"/>
                </a:lnTo>
                <a:lnTo>
                  <a:pt x="5210175" y="53086"/>
                </a:lnTo>
                <a:lnTo>
                  <a:pt x="5211572" y="66293"/>
                </a:lnTo>
                <a:lnTo>
                  <a:pt x="5211572" y="2367991"/>
                </a:lnTo>
                <a:lnTo>
                  <a:pt x="5192141" y="2414904"/>
                </a:lnTo>
                <a:lnTo>
                  <a:pt x="5158359" y="2433027"/>
                </a:lnTo>
                <a:lnTo>
                  <a:pt x="5145151" y="2434348"/>
                </a:lnTo>
                <a:lnTo>
                  <a:pt x="66294" y="2434348"/>
                </a:lnTo>
                <a:lnTo>
                  <a:pt x="19431" y="2414904"/>
                </a:lnTo>
                <a:lnTo>
                  <a:pt x="1270" y="2381173"/>
                </a:lnTo>
                <a:lnTo>
                  <a:pt x="0" y="2367991"/>
                </a:lnTo>
                <a:lnTo>
                  <a:pt x="0" y="66293"/>
                </a:lnTo>
                <a:lnTo>
                  <a:pt x="19431" y="19430"/>
                </a:lnTo>
                <a:lnTo>
                  <a:pt x="53213" y="1269"/>
                </a:lnTo>
                <a:lnTo>
                  <a:pt x="66294" y="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0" name="Рисунок 49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029" y="1055599"/>
            <a:ext cx="638626" cy="216000"/>
          </a:xfrm>
          <a:prstGeom prst="rect">
            <a:avLst/>
          </a:prstGeom>
        </p:spPr>
      </p:pic>
      <p:pic>
        <p:nvPicPr>
          <p:cNvPr id="52" name="Рисунок 51">
            <a:extLst>
              <a:ext uri="{FF2B5EF4-FFF2-40B4-BE49-F238E27FC236}">
                <a16:creationId xmlns:a16="http://schemas.microsoft.com/office/drawing/2014/main" id="{51AE3FF0-2DB8-CDF9-4915-95F54C9A90A6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xmlns="" r:embed="rId29"/>
              </a:ext>
            </a:extLst>
          </a:blip>
          <a:stretch>
            <a:fillRect/>
          </a:stretch>
        </p:blipFill>
        <p:spPr>
          <a:xfrm>
            <a:off x="10288670" y="89657"/>
            <a:ext cx="1765165" cy="4412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394" y="3581969"/>
            <a:ext cx="5164288" cy="2372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512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096000" y="963119"/>
            <a:ext cx="5855970" cy="5304790"/>
            <a:chOff x="6096000" y="815975"/>
            <a:chExt cx="5855970" cy="5304790"/>
          </a:xfrm>
        </p:grpSpPr>
        <p:sp>
          <p:nvSpPr>
            <p:cNvPr id="3" name="object 3"/>
            <p:cNvSpPr/>
            <p:nvPr/>
          </p:nvSpPr>
          <p:spPr>
            <a:xfrm>
              <a:off x="6096000" y="815975"/>
              <a:ext cx="5855970" cy="5304790"/>
            </a:xfrm>
            <a:custGeom>
              <a:avLst/>
              <a:gdLst/>
              <a:ahLst/>
              <a:cxnLst/>
              <a:rect l="l" t="t" r="r" b="b"/>
              <a:pathLst>
                <a:path w="5855970" h="5304790">
                  <a:moveTo>
                    <a:pt x="5713730" y="0"/>
                  </a:moveTo>
                  <a:lnTo>
                    <a:pt x="141859" y="0"/>
                  </a:lnTo>
                  <a:lnTo>
                    <a:pt x="97015" y="7244"/>
                  </a:lnTo>
                  <a:lnTo>
                    <a:pt x="58073" y="27411"/>
                  </a:lnTo>
                  <a:lnTo>
                    <a:pt x="27366" y="58155"/>
                  </a:lnTo>
                  <a:lnTo>
                    <a:pt x="7230" y="97129"/>
                  </a:lnTo>
                  <a:lnTo>
                    <a:pt x="0" y="141986"/>
                  </a:lnTo>
                  <a:lnTo>
                    <a:pt x="0" y="5162626"/>
                  </a:lnTo>
                  <a:lnTo>
                    <a:pt x="7230" y="5207478"/>
                  </a:lnTo>
                  <a:lnTo>
                    <a:pt x="27366" y="5246430"/>
                  </a:lnTo>
                  <a:lnTo>
                    <a:pt x="58073" y="5277146"/>
                  </a:lnTo>
                  <a:lnTo>
                    <a:pt x="97015" y="5297289"/>
                  </a:lnTo>
                  <a:lnTo>
                    <a:pt x="141859" y="5304523"/>
                  </a:lnTo>
                  <a:lnTo>
                    <a:pt x="5713730" y="5304523"/>
                  </a:lnTo>
                  <a:lnTo>
                    <a:pt x="5758573" y="5297289"/>
                  </a:lnTo>
                  <a:lnTo>
                    <a:pt x="5797515" y="5277146"/>
                  </a:lnTo>
                  <a:lnTo>
                    <a:pt x="5828222" y="5246430"/>
                  </a:lnTo>
                  <a:lnTo>
                    <a:pt x="5848358" y="5207478"/>
                  </a:lnTo>
                  <a:lnTo>
                    <a:pt x="5855589" y="5162626"/>
                  </a:lnTo>
                  <a:lnTo>
                    <a:pt x="5855589" y="141986"/>
                  </a:lnTo>
                  <a:lnTo>
                    <a:pt x="5848358" y="97129"/>
                  </a:lnTo>
                  <a:lnTo>
                    <a:pt x="5828222" y="58155"/>
                  </a:lnTo>
                  <a:lnTo>
                    <a:pt x="5797515" y="27411"/>
                  </a:lnTo>
                  <a:lnTo>
                    <a:pt x="5758573" y="7244"/>
                  </a:lnTo>
                  <a:lnTo>
                    <a:pt x="5713730" y="0"/>
                  </a:lnTo>
                  <a:close/>
                </a:path>
              </a:pathLst>
            </a:custGeom>
            <a:solidFill>
              <a:srgbClr val="E7E6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6096000" y="815975"/>
              <a:ext cx="5855970" cy="5304790"/>
            </a:xfrm>
            <a:custGeom>
              <a:avLst/>
              <a:gdLst/>
              <a:ahLst/>
              <a:cxnLst/>
              <a:rect l="l" t="t" r="r" b="b"/>
              <a:pathLst>
                <a:path w="5855970" h="5304790">
                  <a:moveTo>
                    <a:pt x="0" y="141986"/>
                  </a:moveTo>
                  <a:lnTo>
                    <a:pt x="7230" y="97129"/>
                  </a:lnTo>
                  <a:lnTo>
                    <a:pt x="27366" y="58155"/>
                  </a:lnTo>
                  <a:lnTo>
                    <a:pt x="58073" y="27411"/>
                  </a:lnTo>
                  <a:lnTo>
                    <a:pt x="97015" y="7244"/>
                  </a:lnTo>
                  <a:lnTo>
                    <a:pt x="141859" y="0"/>
                  </a:lnTo>
                  <a:lnTo>
                    <a:pt x="5713730" y="0"/>
                  </a:lnTo>
                  <a:lnTo>
                    <a:pt x="5758573" y="7244"/>
                  </a:lnTo>
                  <a:lnTo>
                    <a:pt x="5797515" y="27411"/>
                  </a:lnTo>
                  <a:lnTo>
                    <a:pt x="5828222" y="58155"/>
                  </a:lnTo>
                  <a:lnTo>
                    <a:pt x="5848358" y="97129"/>
                  </a:lnTo>
                  <a:lnTo>
                    <a:pt x="5855589" y="141986"/>
                  </a:lnTo>
                  <a:lnTo>
                    <a:pt x="5855589" y="5162626"/>
                  </a:lnTo>
                  <a:lnTo>
                    <a:pt x="5848358" y="5207478"/>
                  </a:lnTo>
                  <a:lnTo>
                    <a:pt x="5828222" y="5246430"/>
                  </a:lnTo>
                  <a:lnTo>
                    <a:pt x="5797515" y="5277146"/>
                  </a:lnTo>
                  <a:lnTo>
                    <a:pt x="5758573" y="5297289"/>
                  </a:lnTo>
                  <a:lnTo>
                    <a:pt x="5713730" y="5304523"/>
                  </a:lnTo>
                  <a:lnTo>
                    <a:pt x="141859" y="5304523"/>
                  </a:lnTo>
                  <a:lnTo>
                    <a:pt x="97015" y="5297289"/>
                  </a:lnTo>
                  <a:lnTo>
                    <a:pt x="58073" y="5277146"/>
                  </a:lnTo>
                  <a:lnTo>
                    <a:pt x="27366" y="5246430"/>
                  </a:lnTo>
                  <a:lnTo>
                    <a:pt x="7230" y="5207478"/>
                  </a:lnTo>
                  <a:lnTo>
                    <a:pt x="0" y="5162626"/>
                  </a:lnTo>
                  <a:lnTo>
                    <a:pt x="0" y="141986"/>
                  </a:lnTo>
                  <a:close/>
                </a:path>
              </a:pathLst>
            </a:custGeom>
            <a:ln w="9524">
              <a:solidFill>
                <a:srgbClr val="00000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245987" y="961389"/>
              <a:ext cx="5576570" cy="2990215"/>
            </a:xfrm>
            <a:custGeom>
              <a:avLst/>
              <a:gdLst/>
              <a:ahLst/>
              <a:cxnLst/>
              <a:rect l="l" t="t" r="r" b="b"/>
              <a:pathLst>
                <a:path w="5576570" h="2990215">
                  <a:moveTo>
                    <a:pt x="80517" y="0"/>
                  </a:moveTo>
                  <a:lnTo>
                    <a:pt x="5495544" y="0"/>
                  </a:lnTo>
                  <a:lnTo>
                    <a:pt x="5511545" y="1524"/>
                  </a:lnTo>
                  <a:lnTo>
                    <a:pt x="5552440" y="23622"/>
                  </a:lnTo>
                  <a:lnTo>
                    <a:pt x="5574411" y="64388"/>
                  </a:lnTo>
                  <a:lnTo>
                    <a:pt x="5576062" y="80518"/>
                  </a:lnTo>
                  <a:lnTo>
                    <a:pt x="5576062" y="2909570"/>
                  </a:lnTo>
                  <a:lnTo>
                    <a:pt x="5562219" y="2954528"/>
                  </a:lnTo>
                  <a:lnTo>
                    <a:pt x="5526659" y="2983738"/>
                  </a:lnTo>
                  <a:lnTo>
                    <a:pt x="5495544" y="2990088"/>
                  </a:lnTo>
                  <a:lnTo>
                    <a:pt x="80517" y="2990088"/>
                  </a:lnTo>
                  <a:lnTo>
                    <a:pt x="35687" y="2976245"/>
                  </a:lnTo>
                  <a:lnTo>
                    <a:pt x="6350" y="2940812"/>
                  </a:lnTo>
                  <a:lnTo>
                    <a:pt x="0" y="2909570"/>
                  </a:lnTo>
                  <a:lnTo>
                    <a:pt x="0" y="80518"/>
                  </a:lnTo>
                  <a:lnTo>
                    <a:pt x="13842" y="35560"/>
                  </a:lnTo>
                  <a:lnTo>
                    <a:pt x="49402" y="6223"/>
                  </a:lnTo>
                  <a:lnTo>
                    <a:pt x="80517" y="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9" name="object 2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28167" y="1343376"/>
            <a:ext cx="3687656" cy="294429"/>
          </a:xfrm>
          <a:prstGeom prst="rect">
            <a:avLst/>
          </a:prstGeom>
        </p:spPr>
      </p:pic>
      <p:grpSp>
        <p:nvGrpSpPr>
          <p:cNvPr id="38" name="object 38"/>
          <p:cNvGrpSpPr/>
          <p:nvPr/>
        </p:nvGrpSpPr>
        <p:grpSpPr>
          <a:xfrm>
            <a:off x="184099" y="167894"/>
            <a:ext cx="5661660" cy="318770"/>
            <a:chOff x="184099" y="167894"/>
            <a:chExt cx="5661660" cy="318770"/>
          </a:xfrm>
        </p:grpSpPr>
        <p:pic>
          <p:nvPicPr>
            <p:cNvPr id="39" name="object 3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4099" y="167894"/>
              <a:ext cx="3240785" cy="318515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244849" y="167894"/>
              <a:ext cx="2600705" cy="318515"/>
            </a:xfrm>
            <a:prstGeom prst="rect">
              <a:avLst/>
            </a:prstGeom>
          </p:spPr>
        </p:pic>
      </p:grpSp>
      <p:grpSp>
        <p:nvGrpSpPr>
          <p:cNvPr id="42" name="object 42"/>
          <p:cNvGrpSpPr/>
          <p:nvPr/>
        </p:nvGrpSpPr>
        <p:grpSpPr>
          <a:xfrm>
            <a:off x="6241224" y="4209556"/>
            <a:ext cx="5586095" cy="1935480"/>
            <a:chOff x="6241224" y="4062412"/>
            <a:chExt cx="5586095" cy="1935480"/>
          </a:xfrm>
        </p:grpSpPr>
        <p:pic>
          <p:nvPicPr>
            <p:cNvPr id="43" name="object 4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981310" y="4071950"/>
              <a:ext cx="1835912" cy="966774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9976484" y="4067175"/>
              <a:ext cx="1845945" cy="976630"/>
            </a:xfrm>
            <a:custGeom>
              <a:avLst/>
              <a:gdLst/>
              <a:ahLst/>
              <a:cxnLst/>
              <a:rect l="l" t="t" r="r" b="b"/>
              <a:pathLst>
                <a:path w="1845945" h="976629">
                  <a:moveTo>
                    <a:pt x="28956" y="0"/>
                  </a:moveTo>
                  <a:lnTo>
                    <a:pt x="1816608" y="0"/>
                  </a:lnTo>
                  <a:lnTo>
                    <a:pt x="1827530" y="2158"/>
                  </a:lnTo>
                  <a:lnTo>
                    <a:pt x="1836928" y="8508"/>
                  </a:lnTo>
                  <a:lnTo>
                    <a:pt x="1843278" y="17906"/>
                  </a:lnTo>
                  <a:lnTo>
                    <a:pt x="1845564" y="28829"/>
                  </a:lnTo>
                  <a:lnTo>
                    <a:pt x="1845564" y="947293"/>
                  </a:lnTo>
                  <a:lnTo>
                    <a:pt x="1843278" y="958342"/>
                  </a:lnTo>
                  <a:lnTo>
                    <a:pt x="1836928" y="967739"/>
                  </a:lnTo>
                  <a:lnTo>
                    <a:pt x="1827530" y="974089"/>
                  </a:lnTo>
                  <a:lnTo>
                    <a:pt x="1816608" y="976249"/>
                  </a:lnTo>
                  <a:lnTo>
                    <a:pt x="28956" y="976249"/>
                  </a:lnTo>
                  <a:lnTo>
                    <a:pt x="18034" y="974089"/>
                  </a:lnTo>
                  <a:lnTo>
                    <a:pt x="8636" y="967739"/>
                  </a:lnTo>
                  <a:lnTo>
                    <a:pt x="2286" y="958342"/>
                  </a:lnTo>
                  <a:lnTo>
                    <a:pt x="0" y="947293"/>
                  </a:lnTo>
                  <a:lnTo>
                    <a:pt x="0" y="28829"/>
                  </a:lnTo>
                  <a:lnTo>
                    <a:pt x="2286" y="17906"/>
                  </a:lnTo>
                  <a:lnTo>
                    <a:pt x="8636" y="8508"/>
                  </a:lnTo>
                  <a:lnTo>
                    <a:pt x="18034" y="2158"/>
                  </a:lnTo>
                  <a:lnTo>
                    <a:pt x="28956" y="0"/>
                  </a:lnTo>
                  <a:close/>
                </a:path>
              </a:pathLst>
            </a:custGeom>
            <a:ln w="952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" name="object 4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50812" y="4071899"/>
              <a:ext cx="3668776" cy="1916429"/>
            </a:xfrm>
            <a:prstGeom prst="rect">
              <a:avLst/>
            </a:prstGeom>
          </p:spPr>
        </p:pic>
        <p:sp>
          <p:nvSpPr>
            <p:cNvPr id="46" name="object 46"/>
            <p:cNvSpPr/>
            <p:nvPr/>
          </p:nvSpPr>
          <p:spPr>
            <a:xfrm>
              <a:off x="6245986" y="4067175"/>
              <a:ext cx="3678554" cy="1925955"/>
            </a:xfrm>
            <a:custGeom>
              <a:avLst/>
              <a:gdLst/>
              <a:ahLst/>
              <a:cxnLst/>
              <a:rect l="l" t="t" r="r" b="b"/>
              <a:pathLst>
                <a:path w="3678554" h="1925954">
                  <a:moveTo>
                    <a:pt x="53212" y="0"/>
                  </a:moveTo>
                  <a:lnTo>
                    <a:pt x="3625215" y="0"/>
                  </a:lnTo>
                  <a:lnTo>
                    <a:pt x="3645662" y="4063"/>
                  </a:lnTo>
                  <a:lnTo>
                    <a:pt x="3662807" y="15620"/>
                  </a:lnTo>
                  <a:lnTo>
                    <a:pt x="3674364" y="32638"/>
                  </a:lnTo>
                  <a:lnTo>
                    <a:pt x="3678428" y="53086"/>
                  </a:lnTo>
                  <a:lnTo>
                    <a:pt x="3678428" y="1872754"/>
                  </a:lnTo>
                  <a:lnTo>
                    <a:pt x="3674364" y="1893176"/>
                  </a:lnTo>
                  <a:lnTo>
                    <a:pt x="3662807" y="1910270"/>
                  </a:lnTo>
                  <a:lnTo>
                    <a:pt x="3645662" y="1921789"/>
                  </a:lnTo>
                  <a:lnTo>
                    <a:pt x="3625215" y="1925916"/>
                  </a:lnTo>
                  <a:lnTo>
                    <a:pt x="53212" y="1925916"/>
                  </a:lnTo>
                  <a:lnTo>
                    <a:pt x="32765" y="1921789"/>
                  </a:lnTo>
                  <a:lnTo>
                    <a:pt x="15621" y="1910270"/>
                  </a:lnTo>
                  <a:lnTo>
                    <a:pt x="4190" y="1893176"/>
                  </a:lnTo>
                  <a:lnTo>
                    <a:pt x="0" y="1872754"/>
                  </a:lnTo>
                  <a:lnTo>
                    <a:pt x="0" y="53086"/>
                  </a:lnTo>
                  <a:lnTo>
                    <a:pt x="4190" y="32638"/>
                  </a:lnTo>
                  <a:lnTo>
                    <a:pt x="15621" y="15620"/>
                  </a:lnTo>
                  <a:lnTo>
                    <a:pt x="32765" y="4063"/>
                  </a:lnTo>
                  <a:lnTo>
                    <a:pt x="53212" y="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" name="object 4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981310" y="5097335"/>
              <a:ext cx="1835912" cy="890993"/>
            </a:xfrm>
            <a:prstGeom prst="rect">
              <a:avLst/>
            </a:prstGeom>
          </p:spPr>
        </p:pic>
        <p:sp>
          <p:nvSpPr>
            <p:cNvPr id="48" name="object 48"/>
            <p:cNvSpPr/>
            <p:nvPr/>
          </p:nvSpPr>
          <p:spPr>
            <a:xfrm>
              <a:off x="9976484" y="5092572"/>
              <a:ext cx="1845945" cy="901065"/>
            </a:xfrm>
            <a:custGeom>
              <a:avLst/>
              <a:gdLst/>
              <a:ahLst/>
              <a:cxnLst/>
              <a:rect l="l" t="t" r="r" b="b"/>
              <a:pathLst>
                <a:path w="1845945" h="901064">
                  <a:moveTo>
                    <a:pt x="27050" y="0"/>
                  </a:moveTo>
                  <a:lnTo>
                    <a:pt x="1818513" y="0"/>
                  </a:lnTo>
                  <a:lnTo>
                    <a:pt x="1828800" y="2031"/>
                  </a:lnTo>
                  <a:lnTo>
                    <a:pt x="1837563" y="8000"/>
                  </a:lnTo>
                  <a:lnTo>
                    <a:pt x="1843405" y="16763"/>
                  </a:lnTo>
                  <a:lnTo>
                    <a:pt x="1845564" y="27050"/>
                  </a:lnTo>
                  <a:lnTo>
                    <a:pt x="1845564" y="873505"/>
                  </a:lnTo>
                  <a:lnTo>
                    <a:pt x="1843405" y="883754"/>
                  </a:lnTo>
                  <a:lnTo>
                    <a:pt x="1837563" y="892530"/>
                  </a:lnTo>
                  <a:lnTo>
                    <a:pt x="1828800" y="898448"/>
                  </a:lnTo>
                  <a:lnTo>
                    <a:pt x="1818513" y="900518"/>
                  </a:lnTo>
                  <a:lnTo>
                    <a:pt x="27050" y="900518"/>
                  </a:lnTo>
                  <a:lnTo>
                    <a:pt x="16764" y="898448"/>
                  </a:lnTo>
                  <a:lnTo>
                    <a:pt x="8000" y="892530"/>
                  </a:lnTo>
                  <a:lnTo>
                    <a:pt x="2159" y="883754"/>
                  </a:lnTo>
                  <a:lnTo>
                    <a:pt x="0" y="873505"/>
                  </a:lnTo>
                  <a:lnTo>
                    <a:pt x="0" y="27050"/>
                  </a:lnTo>
                  <a:lnTo>
                    <a:pt x="2159" y="16763"/>
                  </a:lnTo>
                  <a:lnTo>
                    <a:pt x="8000" y="8000"/>
                  </a:lnTo>
                  <a:lnTo>
                    <a:pt x="16764" y="2031"/>
                  </a:lnTo>
                  <a:lnTo>
                    <a:pt x="27050" y="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10021061" y="4078893"/>
              <a:ext cx="927100" cy="69215"/>
            </a:xfrm>
            <a:custGeom>
              <a:avLst/>
              <a:gdLst/>
              <a:ahLst/>
              <a:cxnLst/>
              <a:rect l="l" t="t" r="r" b="b"/>
              <a:pathLst>
                <a:path w="927100" h="69214">
                  <a:moveTo>
                    <a:pt x="926592" y="0"/>
                  </a:moveTo>
                  <a:lnTo>
                    <a:pt x="0" y="0"/>
                  </a:lnTo>
                  <a:lnTo>
                    <a:pt x="0" y="69053"/>
                  </a:lnTo>
                  <a:lnTo>
                    <a:pt x="926592" y="69053"/>
                  </a:lnTo>
                  <a:lnTo>
                    <a:pt x="9265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4E39D749-AF1C-CCC6-F65F-74A71F703474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r="8139"/>
          <a:stretch/>
        </p:blipFill>
        <p:spPr bwMode="auto">
          <a:xfrm>
            <a:off x="6260145" y="1132946"/>
            <a:ext cx="5557077" cy="2941387"/>
          </a:xfrm>
          <a:prstGeom prst="roundRect">
            <a:avLst>
              <a:gd name="adj" fmla="val 2550"/>
            </a:avLst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51AE3FF0-2DB8-CDF9-4915-95F54C9A90A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31"/>
              </a:ext>
            </a:extLst>
          </a:blip>
          <a:stretch>
            <a:fillRect/>
          </a:stretch>
        </p:blipFill>
        <p:spPr>
          <a:xfrm>
            <a:off x="10288670" y="89657"/>
            <a:ext cx="1765165" cy="441292"/>
          </a:xfrm>
          <a:prstGeom prst="rect">
            <a:avLst/>
          </a:prstGeom>
        </p:spPr>
      </p:pic>
      <p:sp>
        <p:nvSpPr>
          <p:cNvPr id="52" name="Скругленный прямоугольник 154">
            <a:extLst>
              <a:ext uri="{FF2B5EF4-FFF2-40B4-BE49-F238E27FC236}">
                <a16:creationId xmlns:a16="http://schemas.microsoft.com/office/drawing/2014/main" id="{1536D12B-EE73-4985-A372-AF668B5E891D}"/>
              </a:ext>
            </a:extLst>
          </p:cNvPr>
          <p:cNvSpPr/>
          <p:nvPr/>
        </p:nvSpPr>
        <p:spPr>
          <a:xfrm>
            <a:off x="184099" y="4675503"/>
            <a:ext cx="5192826" cy="1578156"/>
          </a:xfrm>
          <a:prstGeom prst="roundRect">
            <a:avLst>
              <a:gd name="adj" fmla="val 7239"/>
            </a:avLst>
          </a:prstGeom>
          <a:solidFill>
            <a:schemeClr val="bg2"/>
          </a:solidFill>
          <a:ln>
            <a:solidFill>
              <a:schemeClr val="tx1"/>
            </a:solidFill>
            <a:prstDash val="sysDot"/>
          </a:ln>
        </p:spPr>
        <p:txBody>
          <a:bodyPr vert="horz" lIns="91440" tIns="45720" rIns="91440" bIns="45720" rtlCol="0">
            <a:normAutofit/>
          </a:bodyPr>
          <a:lstStyle/>
          <a:p>
            <a:pPr defTabSz="10313988" hangingPunct="1">
              <a:lnSpc>
                <a:spcPct val="90000"/>
              </a:lnSpc>
              <a:spcBef>
                <a:spcPts val="1000"/>
              </a:spcBef>
            </a:pPr>
            <a:endParaRPr lang="ru-RU" sz="1100" kern="1200">
              <a:solidFill>
                <a:srgbClr val="333F48"/>
              </a:solidFill>
              <a:latin typeface="SB Sans Display" panose="020B0503040504020204" pitchFamily="34" charset="0"/>
              <a:ea typeface="SB Sans Display" panose="020B0503040504020204" pitchFamily="34" charset="0"/>
            </a:endParaRPr>
          </a:p>
        </p:txBody>
      </p:sp>
      <p:sp>
        <p:nvSpPr>
          <p:cNvPr id="53" name="object 9">
            <a:extLst>
              <a:ext uri="{FF2B5EF4-FFF2-40B4-BE49-F238E27FC236}">
                <a16:creationId xmlns:a16="http://schemas.microsoft.com/office/drawing/2014/main" id="{6CD075C3-D946-44D1-B137-F682245CA570}"/>
              </a:ext>
            </a:extLst>
          </p:cNvPr>
          <p:cNvSpPr txBox="1"/>
          <p:nvPr/>
        </p:nvSpPr>
        <p:spPr>
          <a:xfrm>
            <a:off x="414341" y="4745334"/>
            <a:ext cx="4398742" cy="1364545"/>
          </a:xfrm>
          <a:prstGeom prst="rect">
            <a:avLst/>
          </a:prstGeom>
        </p:spPr>
        <p:txBody>
          <a:bodyPr vert="horz" wrap="square" lIns="0" tIns="7688" rIns="0" bIns="0" rtlCol="0">
            <a:spAutoFit/>
          </a:bodyPr>
          <a:lstStyle/>
          <a:p>
            <a:pPr marL="7687" marR="3074">
              <a:spcBef>
                <a:spcPts val="998"/>
              </a:spcBef>
              <a:buClr>
                <a:srgbClr val="FF8000"/>
              </a:buClr>
            </a:pPr>
            <a:r>
              <a:rPr lang="ru-RU" sz="1300" dirty="0" smtClean="0">
                <a:solidFill>
                  <a:srgbClr val="FF8000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SB Sans Text" panose="020B0503040504020204" pitchFamily="34" charset="-52"/>
              </a:rPr>
              <a:t>ОБЛАЧНЫЙ КАБИНЕТ РУКОВОДИТЕЛЯ</a:t>
            </a:r>
          </a:p>
          <a:p>
            <a:pPr marL="171450" marR="43288" indent="-171450" defTabSz="10313988" hangingPunct="1">
              <a:lnSpc>
                <a:spcPct val="90000"/>
              </a:lnSpc>
              <a:spcBef>
                <a:spcPts val="1000"/>
              </a:spcBef>
              <a:buClr>
                <a:srgbClr val="333F48"/>
              </a:buClr>
              <a:buFont typeface="Arial" panose="020B0604020202020204" pitchFamily="34" charset="0"/>
              <a:buChar char="•"/>
            </a:pPr>
            <a:r>
              <a:rPr lang="ru-RU" sz="1300" kern="1200" dirty="0" smtClean="0">
                <a:solidFill>
                  <a:srgbClr val="333F48"/>
                </a:solidFill>
                <a:latin typeface="SB Sans Display" panose="020B0503040504020204" pitchFamily="34" charset="0"/>
                <a:ea typeface="SB Sans Display" panose="020B0503040504020204" pitchFamily="34" charset="0"/>
              </a:rPr>
              <a:t>Объединение </a:t>
            </a:r>
            <a:r>
              <a:rPr lang="ru-RU" sz="1300" kern="1200" dirty="0">
                <a:solidFill>
                  <a:srgbClr val="333F48"/>
                </a:solidFill>
                <a:latin typeface="SB Sans Display" panose="020B0503040504020204" pitchFamily="34" charset="0"/>
                <a:ea typeface="SB Sans Display" panose="020B0503040504020204" pitchFamily="34" charset="0"/>
              </a:rPr>
              <a:t>всех площадок и активов компании </a:t>
            </a:r>
            <a:r>
              <a:rPr lang="ru-RU" sz="1300" kern="1200" dirty="0" smtClean="0">
                <a:solidFill>
                  <a:srgbClr val="333F48"/>
                </a:solidFill>
                <a:latin typeface="SB Sans Display" panose="020B0503040504020204" pitchFamily="34" charset="0"/>
                <a:ea typeface="SB Sans Display" panose="020B0503040504020204" pitchFamily="34" charset="0"/>
              </a:rPr>
              <a:t>для </a:t>
            </a:r>
            <a:r>
              <a:rPr lang="ru-RU" sz="1300" kern="1200" dirty="0">
                <a:solidFill>
                  <a:srgbClr val="333F48"/>
                </a:solidFill>
                <a:latin typeface="SB Sans Display" panose="020B0503040504020204" pitchFamily="34" charset="0"/>
                <a:ea typeface="SB Sans Display" panose="020B0503040504020204" pitchFamily="34" charset="0"/>
              </a:rPr>
              <a:t>сквозной видимости состояния бизнеса и комплексной аналитики</a:t>
            </a:r>
          </a:p>
          <a:p>
            <a:pPr marL="171450" marR="43288" indent="-171450" defTabSz="10313988" hangingPunct="1">
              <a:lnSpc>
                <a:spcPct val="90000"/>
              </a:lnSpc>
              <a:spcBef>
                <a:spcPts val="1000"/>
              </a:spcBef>
              <a:buClr>
                <a:srgbClr val="333F48"/>
              </a:buClr>
              <a:buFont typeface="Arial" panose="020B0604020202020204" pitchFamily="34" charset="0"/>
              <a:buChar char="•"/>
            </a:pPr>
            <a:r>
              <a:rPr lang="ru-RU" sz="1300" kern="1200" dirty="0">
                <a:solidFill>
                  <a:srgbClr val="333F48"/>
                </a:solidFill>
                <a:latin typeface="SB Sans Display" panose="020B0503040504020204" pitchFamily="34" charset="0"/>
                <a:ea typeface="SB Sans Display" panose="020B0503040504020204" pitchFamily="34" charset="0"/>
              </a:rPr>
              <a:t>Аналитические </a:t>
            </a:r>
            <a:r>
              <a:rPr lang="ru-RU" sz="1300" kern="1200" dirty="0" err="1">
                <a:solidFill>
                  <a:srgbClr val="333F48"/>
                </a:solidFill>
                <a:latin typeface="SB Sans Display" panose="020B0503040504020204" pitchFamily="34" charset="0"/>
                <a:ea typeface="SB Sans Display" panose="020B0503040504020204" pitchFamily="34" charset="0"/>
              </a:rPr>
              <a:t>дашборды</a:t>
            </a:r>
            <a:r>
              <a:rPr lang="ru-RU" sz="1300" kern="1200" dirty="0">
                <a:solidFill>
                  <a:srgbClr val="333F48"/>
                </a:solidFill>
                <a:latin typeface="SB Sans Display" panose="020B0503040504020204" pitchFamily="34" charset="0"/>
                <a:ea typeface="SB Sans Display" panose="020B0503040504020204" pitchFamily="34" charset="0"/>
              </a:rPr>
              <a:t> и отчётность для руководителей</a:t>
            </a:r>
          </a:p>
        </p:txBody>
      </p:sp>
      <p:sp>
        <p:nvSpPr>
          <p:cNvPr id="54" name="Скругленный прямоугольник 150">
            <a:extLst>
              <a:ext uri="{FF2B5EF4-FFF2-40B4-BE49-F238E27FC236}">
                <a16:creationId xmlns:a16="http://schemas.microsoft.com/office/drawing/2014/main" id="{8DB187EA-97F8-4F3A-B77B-488DF4C666C0}"/>
              </a:ext>
            </a:extLst>
          </p:cNvPr>
          <p:cNvSpPr/>
          <p:nvPr/>
        </p:nvSpPr>
        <p:spPr>
          <a:xfrm>
            <a:off x="175034" y="1012314"/>
            <a:ext cx="5201891" cy="1803883"/>
          </a:xfrm>
          <a:prstGeom prst="roundRect">
            <a:avLst>
              <a:gd name="adj" fmla="val 7239"/>
            </a:avLst>
          </a:prstGeom>
          <a:solidFill>
            <a:schemeClr val="bg2"/>
          </a:solidFill>
          <a:ln>
            <a:solidFill>
              <a:schemeClr val="tx1"/>
            </a:solidFill>
            <a:prstDash val="sysDot"/>
          </a:ln>
        </p:spPr>
        <p:txBody>
          <a:bodyPr vert="horz" lIns="91440" tIns="45720" rIns="91440" bIns="45720" rtlCol="0">
            <a:normAutofit/>
          </a:bodyPr>
          <a:lstStyle/>
          <a:p>
            <a:pPr defTabSz="10313988" hangingPunct="1">
              <a:lnSpc>
                <a:spcPct val="90000"/>
              </a:lnSpc>
              <a:spcBef>
                <a:spcPts val="1000"/>
              </a:spcBef>
            </a:pPr>
            <a:endParaRPr lang="ru-RU" sz="1100" kern="1200">
              <a:solidFill>
                <a:srgbClr val="333F48"/>
              </a:solidFill>
              <a:latin typeface="SB Sans Display" panose="020B0503040504020204" pitchFamily="34" charset="0"/>
              <a:ea typeface="SB Sans Display" panose="020B0503040504020204" pitchFamily="34" charset="0"/>
            </a:endParaRPr>
          </a:p>
        </p:txBody>
      </p:sp>
      <p:sp>
        <p:nvSpPr>
          <p:cNvPr id="55" name="object 9">
            <a:extLst>
              <a:ext uri="{FF2B5EF4-FFF2-40B4-BE49-F238E27FC236}">
                <a16:creationId xmlns:a16="http://schemas.microsoft.com/office/drawing/2014/main" id="{5880481C-3665-4CD6-99C7-18BB7489A978}"/>
              </a:ext>
            </a:extLst>
          </p:cNvPr>
          <p:cNvSpPr txBox="1"/>
          <p:nvPr/>
        </p:nvSpPr>
        <p:spPr>
          <a:xfrm>
            <a:off x="352803" y="1078193"/>
            <a:ext cx="4618590" cy="1672834"/>
          </a:xfrm>
          <a:prstGeom prst="rect">
            <a:avLst/>
          </a:prstGeom>
        </p:spPr>
        <p:txBody>
          <a:bodyPr vert="horz" wrap="square" lIns="0" tIns="7688" rIns="0" bIns="0" rtlCol="0">
            <a:spAutoFit/>
          </a:bodyPr>
          <a:lstStyle/>
          <a:p>
            <a:pPr marL="7687" marR="3074">
              <a:spcBef>
                <a:spcPts val="998"/>
              </a:spcBef>
              <a:buClr>
                <a:srgbClr val="FF8000"/>
              </a:buClr>
            </a:pPr>
            <a:r>
              <a:rPr lang="ru-RU" sz="1300" dirty="0" smtClean="0">
                <a:solidFill>
                  <a:srgbClr val="FF8000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SB Sans Text" panose="020B0503040504020204" pitchFamily="34" charset="-52"/>
              </a:rPr>
              <a:t>ЕДИНЫЙ СИТУАЦИОННЫЙ ЦЕНТР</a:t>
            </a:r>
          </a:p>
          <a:p>
            <a:pPr marL="171450" marR="43288" indent="-171450" defTabSz="10313988" hangingPunct="1">
              <a:lnSpc>
                <a:spcPct val="90000"/>
              </a:lnSpc>
              <a:spcBef>
                <a:spcPts val="1000"/>
              </a:spcBef>
              <a:buClr>
                <a:srgbClr val="333F48"/>
              </a:buClr>
              <a:buFont typeface="Arial" panose="020B0604020202020204" pitchFamily="34" charset="0"/>
              <a:buChar char="•"/>
            </a:pPr>
            <a:r>
              <a:rPr lang="ru-RU" sz="1300" kern="1200" dirty="0" smtClean="0">
                <a:solidFill>
                  <a:srgbClr val="333F48"/>
                </a:solidFill>
                <a:latin typeface="SB Sans Display" panose="020B0503040504020204" pitchFamily="34" charset="0"/>
                <a:ea typeface="SB Sans Display" panose="020B0503040504020204" pitchFamily="34" charset="0"/>
              </a:rPr>
              <a:t>Комплексная </a:t>
            </a:r>
            <a:r>
              <a:rPr lang="ru-RU" sz="1300" kern="1200" dirty="0">
                <a:solidFill>
                  <a:srgbClr val="333F48"/>
                </a:solidFill>
                <a:latin typeface="SB Sans Display" panose="020B0503040504020204" pitchFamily="34" charset="0"/>
                <a:ea typeface="SB Sans Display" panose="020B0503040504020204" pitchFamily="34" charset="0"/>
              </a:rPr>
              <a:t>диспетчеризация производственного </a:t>
            </a:r>
            <a:r>
              <a:rPr lang="ru-RU" sz="1300" kern="1200" dirty="0" smtClean="0">
                <a:solidFill>
                  <a:srgbClr val="333F48"/>
                </a:solidFill>
                <a:latin typeface="SB Sans Display" panose="020B0503040504020204" pitchFamily="34" charset="0"/>
                <a:ea typeface="SB Sans Display" panose="020B0503040504020204" pitchFamily="34" charset="0"/>
              </a:rPr>
              <a:t>оборудования</a:t>
            </a:r>
            <a:endParaRPr lang="ru-RU" sz="1300" kern="1200" dirty="0">
              <a:solidFill>
                <a:srgbClr val="333F48"/>
              </a:solidFill>
              <a:latin typeface="SB Sans Display" panose="020B0503040504020204" pitchFamily="34" charset="0"/>
              <a:ea typeface="SB Sans Display" panose="020B0503040504020204" pitchFamily="34" charset="0"/>
            </a:endParaRPr>
          </a:p>
          <a:p>
            <a:pPr marL="171450" marR="43288" indent="-171450" defTabSz="10313988" hangingPunct="1">
              <a:lnSpc>
                <a:spcPct val="90000"/>
              </a:lnSpc>
              <a:spcBef>
                <a:spcPts val="1000"/>
              </a:spcBef>
              <a:buClr>
                <a:srgbClr val="333F48"/>
              </a:buClr>
              <a:buFont typeface="Arial" panose="020B0604020202020204" pitchFamily="34" charset="0"/>
              <a:buChar char="•"/>
            </a:pPr>
            <a:r>
              <a:rPr lang="ru-RU" sz="1300" kern="1200" dirty="0">
                <a:solidFill>
                  <a:srgbClr val="333F48"/>
                </a:solidFill>
                <a:latin typeface="SB Sans Display" panose="020B0503040504020204" pitchFamily="34" charset="0"/>
                <a:ea typeface="SB Sans Display" panose="020B0503040504020204" pitchFamily="34" charset="0"/>
              </a:rPr>
              <a:t>Централизованное управление инцидентами в ручном и автоматическом режиме</a:t>
            </a:r>
          </a:p>
          <a:p>
            <a:pPr marL="171450" marR="43288" indent="-171450" defTabSz="10313988" hangingPunct="1">
              <a:lnSpc>
                <a:spcPct val="90000"/>
              </a:lnSpc>
              <a:spcBef>
                <a:spcPts val="1000"/>
              </a:spcBef>
              <a:buClr>
                <a:srgbClr val="333F48"/>
              </a:buClr>
              <a:buFont typeface="Arial" panose="020B0604020202020204" pitchFamily="34" charset="0"/>
              <a:buChar char="•"/>
            </a:pPr>
            <a:r>
              <a:rPr lang="ru-RU" sz="1300" kern="1200" dirty="0">
                <a:solidFill>
                  <a:srgbClr val="333F48"/>
                </a:solidFill>
                <a:latin typeface="SB Sans Display" panose="020B0503040504020204" pitchFamily="34" charset="0"/>
                <a:ea typeface="SB Sans Display" panose="020B0503040504020204" pitchFamily="34" charset="0"/>
              </a:rPr>
              <a:t>Бесшовная интеграция в бизнес-процессы предприятия</a:t>
            </a:r>
          </a:p>
        </p:txBody>
      </p:sp>
      <p:sp>
        <p:nvSpPr>
          <p:cNvPr id="56" name="Скругленный прямоугольник 152">
            <a:extLst>
              <a:ext uri="{FF2B5EF4-FFF2-40B4-BE49-F238E27FC236}">
                <a16:creationId xmlns:a16="http://schemas.microsoft.com/office/drawing/2014/main" id="{C78E86B3-B274-49E6-8853-6468F3B04890}"/>
              </a:ext>
            </a:extLst>
          </p:cNvPr>
          <p:cNvSpPr/>
          <p:nvPr/>
        </p:nvSpPr>
        <p:spPr>
          <a:xfrm>
            <a:off x="171095" y="2986467"/>
            <a:ext cx="5205830" cy="1522469"/>
          </a:xfrm>
          <a:prstGeom prst="roundRect">
            <a:avLst>
              <a:gd name="adj" fmla="val 7239"/>
            </a:avLst>
          </a:prstGeom>
          <a:solidFill>
            <a:schemeClr val="bg2"/>
          </a:solidFill>
          <a:ln>
            <a:solidFill>
              <a:schemeClr val="tx1"/>
            </a:solidFill>
            <a:prstDash val="sysDot"/>
          </a:ln>
        </p:spPr>
        <p:txBody>
          <a:bodyPr vert="horz" lIns="91440" tIns="45720" rIns="91440" bIns="45720" rtlCol="0">
            <a:normAutofit/>
          </a:bodyPr>
          <a:lstStyle/>
          <a:p>
            <a:pPr defTabSz="10313988" hangingPunct="1">
              <a:lnSpc>
                <a:spcPct val="90000"/>
              </a:lnSpc>
              <a:spcBef>
                <a:spcPts val="1000"/>
              </a:spcBef>
            </a:pPr>
            <a:endParaRPr lang="ru-RU" sz="1100" kern="1200">
              <a:solidFill>
                <a:srgbClr val="333F48"/>
              </a:solidFill>
              <a:latin typeface="SB Sans Display" panose="020B0503040504020204" pitchFamily="34" charset="0"/>
              <a:ea typeface="SB Sans Display" panose="020B0503040504020204" pitchFamily="34" charset="0"/>
            </a:endParaRPr>
          </a:p>
        </p:txBody>
      </p:sp>
      <p:sp>
        <p:nvSpPr>
          <p:cNvPr id="57" name="object 9">
            <a:extLst>
              <a:ext uri="{FF2B5EF4-FFF2-40B4-BE49-F238E27FC236}">
                <a16:creationId xmlns:a16="http://schemas.microsoft.com/office/drawing/2014/main" id="{34E5CD44-C301-4DAA-A406-386EA51B065C}"/>
              </a:ext>
            </a:extLst>
          </p:cNvPr>
          <p:cNvSpPr txBox="1"/>
          <p:nvPr/>
        </p:nvSpPr>
        <p:spPr>
          <a:xfrm>
            <a:off x="355874" y="3065045"/>
            <a:ext cx="4867767" cy="1312736"/>
          </a:xfrm>
          <a:prstGeom prst="rect">
            <a:avLst/>
          </a:prstGeom>
        </p:spPr>
        <p:txBody>
          <a:bodyPr vert="horz" wrap="square" lIns="0" tIns="7688" rIns="0" bIns="0" rtlCol="0">
            <a:spAutoFit/>
          </a:bodyPr>
          <a:lstStyle/>
          <a:p>
            <a:pPr marL="7687" marR="3074">
              <a:spcBef>
                <a:spcPts val="998"/>
              </a:spcBef>
              <a:buClr>
                <a:srgbClr val="FF8000"/>
              </a:buClr>
            </a:pPr>
            <a:r>
              <a:rPr lang="ru-RU" sz="1300" dirty="0" smtClean="0">
                <a:solidFill>
                  <a:srgbClr val="FF8000"/>
                </a:solidFill>
                <a:latin typeface="SB Sans Display" panose="020B0503040504020204" pitchFamily="34" charset="0"/>
                <a:ea typeface="SB Sans Display" panose="020B0503040504020204" pitchFamily="34" charset="0"/>
                <a:cs typeface="SB Sans Text" panose="020B0503040504020204" pitchFamily="34" charset="-52"/>
              </a:rPr>
              <a:t>ИНТЕЛЛЕКТУАЛЬНОЕ УПРАВЛЕНИЕ НА БАЗЕ ML</a:t>
            </a:r>
          </a:p>
          <a:p>
            <a:pPr marL="171450" marR="43288" indent="-171450" defTabSz="10313988" hangingPunct="1">
              <a:lnSpc>
                <a:spcPct val="90000"/>
              </a:lnSpc>
              <a:spcBef>
                <a:spcPts val="1000"/>
              </a:spcBef>
              <a:buClr>
                <a:srgbClr val="333F48"/>
              </a:buClr>
              <a:buFont typeface="Arial" panose="020B0604020202020204" pitchFamily="34" charset="0"/>
              <a:buChar char="•"/>
            </a:pPr>
            <a:r>
              <a:rPr lang="ru-RU" sz="1300" kern="1200" dirty="0" smtClean="0">
                <a:solidFill>
                  <a:srgbClr val="333F48"/>
                </a:solidFill>
                <a:latin typeface="SB Sans Display" panose="020B0503040504020204" pitchFamily="34" charset="0"/>
                <a:ea typeface="SB Sans Display" panose="020B0503040504020204" pitchFamily="34" charset="0"/>
              </a:rPr>
              <a:t>Прогнозное </a:t>
            </a:r>
            <a:r>
              <a:rPr lang="ru-RU" sz="1300" kern="1200" dirty="0">
                <a:solidFill>
                  <a:srgbClr val="333F48"/>
                </a:solidFill>
                <a:latin typeface="SB Sans Display" panose="020B0503040504020204" pitchFamily="34" charset="0"/>
                <a:ea typeface="SB Sans Display" panose="020B0503040504020204" pitchFamily="34" charset="0"/>
              </a:rPr>
              <a:t>техническое обслуживание и ремонт</a:t>
            </a:r>
          </a:p>
          <a:p>
            <a:pPr marL="171450" marR="43288" indent="-171450" defTabSz="10313988" hangingPunct="1">
              <a:lnSpc>
                <a:spcPct val="90000"/>
              </a:lnSpc>
              <a:spcBef>
                <a:spcPts val="1000"/>
              </a:spcBef>
              <a:buClr>
                <a:srgbClr val="333F48"/>
              </a:buClr>
              <a:buFont typeface="Arial" panose="020B0604020202020204" pitchFamily="34" charset="0"/>
              <a:buChar char="•"/>
            </a:pPr>
            <a:r>
              <a:rPr lang="ru-RU" sz="1300" kern="1200" dirty="0">
                <a:solidFill>
                  <a:srgbClr val="333F48"/>
                </a:solidFill>
                <a:latin typeface="SB Sans Display" panose="020B0503040504020204" pitchFamily="34" charset="0"/>
                <a:ea typeface="SB Sans Display" panose="020B0503040504020204" pitchFamily="34" charset="0"/>
              </a:rPr>
              <a:t>Предсказание качества </a:t>
            </a:r>
            <a:r>
              <a:rPr lang="ru-RU" sz="1300" kern="1200" dirty="0" smtClean="0">
                <a:solidFill>
                  <a:srgbClr val="333F48"/>
                </a:solidFill>
                <a:latin typeface="SB Sans Display" panose="020B0503040504020204" pitchFamily="34" charset="0"/>
                <a:ea typeface="SB Sans Display" panose="020B0503040504020204" pitchFamily="34" charset="0"/>
              </a:rPr>
              <a:t>продукции</a:t>
            </a:r>
          </a:p>
          <a:p>
            <a:pPr marL="171450" marR="43288" indent="-171450" defTabSz="10313988" hangingPunct="1">
              <a:lnSpc>
                <a:spcPct val="90000"/>
              </a:lnSpc>
              <a:spcBef>
                <a:spcPts val="1000"/>
              </a:spcBef>
              <a:buClr>
                <a:srgbClr val="333F48"/>
              </a:buClr>
              <a:buFont typeface="Arial" panose="020B0604020202020204" pitchFamily="34" charset="0"/>
              <a:buChar char="•"/>
            </a:pPr>
            <a:r>
              <a:rPr lang="ru-RU" sz="1300" kern="1200" dirty="0" smtClean="0">
                <a:solidFill>
                  <a:srgbClr val="333F48"/>
                </a:solidFill>
                <a:latin typeface="SB Sans Display" panose="020B0503040504020204" pitchFamily="34" charset="0"/>
                <a:ea typeface="SB Sans Display" panose="020B0503040504020204" pitchFamily="34" charset="0"/>
              </a:rPr>
              <a:t>Подбор </a:t>
            </a:r>
            <a:r>
              <a:rPr lang="ru-RU" sz="1300" kern="1200" dirty="0">
                <a:solidFill>
                  <a:srgbClr val="333F48"/>
                </a:solidFill>
                <a:latin typeface="SB Sans Display" panose="020B0503040504020204" pitchFamily="34" charset="0"/>
                <a:ea typeface="SB Sans Display" panose="020B0503040504020204" pitchFamily="34" charset="0"/>
              </a:rPr>
              <a:t>оптимальных параметров работы оборудования </a:t>
            </a:r>
            <a:r>
              <a:rPr lang="ru-RU" sz="1300" kern="1200" dirty="0" smtClean="0">
                <a:solidFill>
                  <a:srgbClr val="333F48"/>
                </a:solidFill>
                <a:latin typeface="SB Sans Display" panose="020B0503040504020204" pitchFamily="34" charset="0"/>
                <a:ea typeface="SB Sans Display" panose="020B0503040504020204" pitchFamily="34" charset="0"/>
              </a:rPr>
              <a:t>для достижения </a:t>
            </a:r>
            <a:r>
              <a:rPr lang="ru-RU" sz="1300" kern="1200" dirty="0">
                <a:solidFill>
                  <a:srgbClr val="333F48"/>
                </a:solidFill>
                <a:latin typeface="SB Sans Display" panose="020B0503040504020204" pitchFamily="34" charset="0"/>
                <a:ea typeface="SB Sans Display" panose="020B0503040504020204" pitchFamily="34" charset="0"/>
              </a:rPr>
              <a:t>наибольшей эффективности</a:t>
            </a:r>
            <a:endParaRPr lang="ru-RU" sz="1300" dirty="0">
              <a:solidFill>
                <a:srgbClr val="FFFFFF"/>
              </a:solidFill>
              <a:latin typeface="SB Sans Text" panose="020B0503040504020204" pitchFamily="34" charset="-52"/>
              <a:cs typeface="SB Sans Text" panose="020B0503040504020204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552855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object 8"/>
          <p:cNvGrpSpPr/>
          <p:nvPr/>
        </p:nvGrpSpPr>
        <p:grpSpPr>
          <a:xfrm>
            <a:off x="399999" y="904557"/>
            <a:ext cx="2722880" cy="5065395"/>
            <a:chOff x="399999" y="904557"/>
            <a:chExt cx="2722880" cy="5065395"/>
          </a:xfrm>
        </p:grpSpPr>
        <p:sp>
          <p:nvSpPr>
            <p:cNvPr id="9" name="object 9"/>
            <p:cNvSpPr/>
            <p:nvPr/>
          </p:nvSpPr>
          <p:spPr>
            <a:xfrm>
              <a:off x="404761" y="909319"/>
              <a:ext cx="2710180" cy="5055870"/>
            </a:xfrm>
            <a:custGeom>
              <a:avLst/>
              <a:gdLst/>
              <a:ahLst/>
              <a:cxnLst/>
              <a:rect l="l" t="t" r="r" b="b"/>
              <a:pathLst>
                <a:path w="2710180" h="5055870">
                  <a:moveTo>
                    <a:pt x="2614917" y="0"/>
                  </a:moveTo>
                  <a:lnTo>
                    <a:pt x="94983" y="0"/>
                  </a:lnTo>
                  <a:lnTo>
                    <a:pt x="58009" y="7467"/>
                  </a:lnTo>
                  <a:lnTo>
                    <a:pt x="27817" y="27828"/>
                  </a:lnTo>
                  <a:lnTo>
                    <a:pt x="7463" y="58025"/>
                  </a:lnTo>
                  <a:lnTo>
                    <a:pt x="0" y="94995"/>
                  </a:lnTo>
                  <a:lnTo>
                    <a:pt x="0" y="4960721"/>
                  </a:lnTo>
                  <a:lnTo>
                    <a:pt x="7463" y="4997695"/>
                  </a:lnTo>
                  <a:lnTo>
                    <a:pt x="27817" y="5027887"/>
                  </a:lnTo>
                  <a:lnTo>
                    <a:pt x="58009" y="5048241"/>
                  </a:lnTo>
                  <a:lnTo>
                    <a:pt x="94983" y="5055704"/>
                  </a:lnTo>
                  <a:lnTo>
                    <a:pt x="2614917" y="5055704"/>
                  </a:lnTo>
                  <a:lnTo>
                    <a:pt x="2651888" y="5048241"/>
                  </a:lnTo>
                  <a:lnTo>
                    <a:pt x="2682084" y="5027887"/>
                  </a:lnTo>
                  <a:lnTo>
                    <a:pt x="2702446" y="4997695"/>
                  </a:lnTo>
                  <a:lnTo>
                    <a:pt x="2709913" y="4960721"/>
                  </a:lnTo>
                  <a:lnTo>
                    <a:pt x="2709913" y="94995"/>
                  </a:lnTo>
                  <a:lnTo>
                    <a:pt x="2702446" y="58025"/>
                  </a:lnTo>
                  <a:lnTo>
                    <a:pt x="2682084" y="27828"/>
                  </a:lnTo>
                  <a:lnTo>
                    <a:pt x="2651888" y="7467"/>
                  </a:lnTo>
                  <a:lnTo>
                    <a:pt x="2614917" y="0"/>
                  </a:lnTo>
                  <a:close/>
                </a:path>
              </a:pathLst>
            </a:custGeom>
            <a:solidFill>
              <a:srgbClr val="E7E6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04761" y="909319"/>
              <a:ext cx="2710180" cy="5055870"/>
            </a:xfrm>
            <a:custGeom>
              <a:avLst/>
              <a:gdLst/>
              <a:ahLst/>
              <a:cxnLst/>
              <a:rect l="l" t="t" r="r" b="b"/>
              <a:pathLst>
                <a:path w="2710180" h="5055870">
                  <a:moveTo>
                    <a:pt x="0" y="94995"/>
                  </a:moveTo>
                  <a:lnTo>
                    <a:pt x="7463" y="58025"/>
                  </a:lnTo>
                  <a:lnTo>
                    <a:pt x="27817" y="27828"/>
                  </a:lnTo>
                  <a:lnTo>
                    <a:pt x="58009" y="7467"/>
                  </a:lnTo>
                  <a:lnTo>
                    <a:pt x="94983" y="0"/>
                  </a:lnTo>
                  <a:lnTo>
                    <a:pt x="2614917" y="0"/>
                  </a:lnTo>
                  <a:lnTo>
                    <a:pt x="2651888" y="7467"/>
                  </a:lnTo>
                  <a:lnTo>
                    <a:pt x="2682084" y="27828"/>
                  </a:lnTo>
                  <a:lnTo>
                    <a:pt x="2702446" y="58025"/>
                  </a:lnTo>
                  <a:lnTo>
                    <a:pt x="2709913" y="94995"/>
                  </a:lnTo>
                  <a:lnTo>
                    <a:pt x="2709913" y="4960721"/>
                  </a:lnTo>
                  <a:lnTo>
                    <a:pt x="2702446" y="4997695"/>
                  </a:lnTo>
                  <a:lnTo>
                    <a:pt x="2682084" y="5027887"/>
                  </a:lnTo>
                  <a:lnTo>
                    <a:pt x="2651888" y="5048241"/>
                  </a:lnTo>
                  <a:lnTo>
                    <a:pt x="2614917" y="5055704"/>
                  </a:lnTo>
                  <a:lnTo>
                    <a:pt x="94983" y="5055704"/>
                  </a:lnTo>
                  <a:lnTo>
                    <a:pt x="58009" y="5048241"/>
                  </a:lnTo>
                  <a:lnTo>
                    <a:pt x="27817" y="5027887"/>
                  </a:lnTo>
                  <a:lnTo>
                    <a:pt x="7463" y="4997695"/>
                  </a:lnTo>
                  <a:lnTo>
                    <a:pt x="0" y="4960721"/>
                  </a:lnTo>
                  <a:lnTo>
                    <a:pt x="0" y="94995"/>
                  </a:lnTo>
                  <a:close/>
                </a:path>
              </a:pathLst>
            </a:custGeom>
            <a:ln w="9525">
              <a:solidFill>
                <a:srgbClr val="00000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79424" y="1121663"/>
              <a:ext cx="2543175" cy="254508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9424" y="1341119"/>
              <a:ext cx="1985518" cy="254508"/>
            </a:xfrm>
            <a:prstGeom prst="rect">
              <a:avLst/>
            </a:prstGeom>
          </p:spPr>
        </p:pic>
      </p:grpSp>
      <p:sp>
        <p:nvSpPr>
          <p:cNvPr id="13" name="object 13"/>
          <p:cNvSpPr txBox="1"/>
          <p:nvPr/>
        </p:nvSpPr>
        <p:spPr>
          <a:xfrm>
            <a:off x="506983" y="3364738"/>
            <a:ext cx="2353945" cy="1452880"/>
          </a:xfrm>
          <a:prstGeom prst="rect">
            <a:avLst/>
          </a:prstGeom>
        </p:spPr>
        <p:txBody>
          <a:bodyPr vert="horz" wrap="square" lIns="0" tIns="31750" rIns="0" bIns="0" rtlCol="0">
            <a:spAutoFit/>
          </a:bodyPr>
          <a:lstStyle/>
          <a:p>
            <a:pPr marL="184785" marR="234315" indent="-172720">
              <a:lnSpc>
                <a:spcPts val="1190"/>
              </a:lnSpc>
              <a:spcBef>
                <a:spcPts val="250"/>
              </a:spcBef>
              <a:buClr>
                <a:srgbClr val="F95F04"/>
              </a:buClr>
              <a:buFont typeface="Arial MT"/>
              <a:buChar char="•"/>
              <a:tabLst>
                <a:tab pos="185420" algn="l"/>
              </a:tabLst>
            </a:pP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ЕЦС</a:t>
            </a:r>
            <a:r>
              <a:rPr sz="1100" spc="-2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spc="-5" dirty="0">
                <a:solidFill>
                  <a:srgbClr val="333E47"/>
                </a:solidFill>
                <a:latin typeface="Calibri"/>
                <a:cs typeface="Calibri"/>
              </a:rPr>
              <a:t>для</a:t>
            </a:r>
            <a:r>
              <a:rPr sz="1100" spc="-1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жилой</a:t>
            </a:r>
            <a:r>
              <a:rPr sz="1100" spc="-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и</a:t>
            </a:r>
            <a:r>
              <a:rPr sz="1100" spc="-20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коммерческой </a:t>
            </a:r>
            <a:r>
              <a:rPr sz="1100" spc="-23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недвижимости</a:t>
            </a:r>
            <a:endParaRPr sz="1100">
              <a:latin typeface="Calibri"/>
              <a:cs typeface="Calibri"/>
            </a:endParaRPr>
          </a:p>
          <a:p>
            <a:pPr marL="184785" indent="-172720">
              <a:lnSpc>
                <a:spcPct val="100000"/>
              </a:lnSpc>
              <a:spcBef>
                <a:spcPts val="245"/>
              </a:spcBef>
              <a:buClr>
                <a:srgbClr val="F95F04"/>
              </a:buClr>
              <a:buFont typeface="Arial MT"/>
              <a:buChar char="•"/>
              <a:tabLst>
                <a:tab pos="185420" algn="l"/>
              </a:tabLst>
            </a:pP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Личные</a:t>
            </a:r>
            <a:r>
              <a:rPr sz="1100" spc="-10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кабинеты</a:t>
            </a:r>
            <a:r>
              <a:rPr sz="1100" spc="-1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spc="-5" dirty="0">
                <a:solidFill>
                  <a:srgbClr val="333E47"/>
                </a:solidFill>
                <a:latin typeface="Calibri"/>
                <a:cs typeface="Calibri"/>
              </a:rPr>
              <a:t>для</a:t>
            </a:r>
            <a:r>
              <a:rPr sz="1100" spc="-20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7+</a:t>
            </a:r>
            <a:r>
              <a:rPr sz="1100" spc="-5" dirty="0">
                <a:solidFill>
                  <a:srgbClr val="333E47"/>
                </a:solidFill>
                <a:latin typeface="Calibri"/>
                <a:cs typeface="Calibri"/>
              </a:rPr>
              <a:t> ролей</a:t>
            </a:r>
            <a:endParaRPr sz="1100">
              <a:latin typeface="Calibri"/>
              <a:cs typeface="Calibri"/>
            </a:endParaRPr>
          </a:p>
          <a:p>
            <a:pPr marL="184785" marR="173990" indent="-172720">
              <a:lnSpc>
                <a:spcPts val="1190"/>
              </a:lnSpc>
              <a:spcBef>
                <a:spcPts val="415"/>
              </a:spcBef>
              <a:buClr>
                <a:srgbClr val="F95F04"/>
              </a:buClr>
              <a:buFont typeface="Arial MT"/>
              <a:buChar char="•"/>
              <a:tabLst>
                <a:tab pos="185420" algn="l"/>
              </a:tabLst>
            </a:pP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Готовые</a:t>
            </a:r>
            <a:r>
              <a:rPr sz="1100" spc="-4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интеграции</a:t>
            </a:r>
            <a:r>
              <a:rPr sz="1100" spc="-3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с</a:t>
            </a:r>
            <a:r>
              <a:rPr sz="1100" spc="-2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системами </a:t>
            </a:r>
            <a:r>
              <a:rPr sz="1100" spc="-23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здания</a:t>
            </a:r>
            <a:r>
              <a:rPr sz="1100" spc="-1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и компании</a:t>
            </a:r>
            <a:endParaRPr sz="1100">
              <a:latin typeface="Calibri"/>
              <a:cs typeface="Calibri"/>
            </a:endParaRPr>
          </a:p>
          <a:p>
            <a:pPr marL="184785" indent="-172720">
              <a:lnSpc>
                <a:spcPct val="100000"/>
              </a:lnSpc>
              <a:spcBef>
                <a:spcPts val="254"/>
              </a:spcBef>
              <a:buClr>
                <a:srgbClr val="F95F04"/>
              </a:buClr>
              <a:buFont typeface="Arial MT"/>
              <a:buChar char="•"/>
              <a:tabLst>
                <a:tab pos="185420" algn="l"/>
              </a:tabLst>
            </a:pPr>
            <a:r>
              <a:rPr sz="1100" spc="-5" dirty="0">
                <a:solidFill>
                  <a:srgbClr val="333E47"/>
                </a:solidFill>
                <a:latin typeface="Calibri"/>
                <a:cs typeface="Calibri"/>
              </a:rPr>
              <a:t>Единая</a:t>
            </a:r>
            <a:r>
              <a:rPr sz="1100" spc="-1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шина</a:t>
            </a:r>
            <a:r>
              <a:rPr sz="1100" spc="-1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spc="-5" dirty="0">
                <a:solidFill>
                  <a:srgbClr val="333E47"/>
                </a:solidFill>
                <a:latin typeface="Calibri"/>
                <a:cs typeface="Calibri"/>
              </a:rPr>
              <a:t>данных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spc="-5" dirty="0">
                <a:solidFill>
                  <a:srgbClr val="333E47"/>
                </a:solidFill>
                <a:latin typeface="Calibri"/>
                <a:cs typeface="Calibri"/>
              </a:rPr>
              <a:t>для</a:t>
            </a:r>
            <a:r>
              <a:rPr sz="1100" spc="-10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spc="-5" dirty="0">
                <a:solidFill>
                  <a:srgbClr val="333E47"/>
                </a:solidFill>
                <a:latin typeface="Calibri"/>
                <a:cs typeface="Calibri"/>
              </a:rPr>
              <a:t>CRM</a:t>
            </a:r>
            <a:r>
              <a:rPr sz="1100" spc="-10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и МП</a:t>
            </a:r>
            <a:endParaRPr sz="1100">
              <a:latin typeface="Calibri"/>
              <a:cs typeface="Calibri"/>
            </a:endParaRPr>
          </a:p>
          <a:p>
            <a:pPr marL="184785" marR="38735" indent="-172720">
              <a:lnSpc>
                <a:spcPts val="1190"/>
              </a:lnSpc>
              <a:spcBef>
                <a:spcPts val="409"/>
              </a:spcBef>
              <a:buClr>
                <a:srgbClr val="F95F04"/>
              </a:buClr>
              <a:buFont typeface="Arial MT"/>
              <a:buChar char="•"/>
              <a:tabLst>
                <a:tab pos="185420" algn="l"/>
              </a:tabLst>
            </a:pP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Встроенные</a:t>
            </a:r>
            <a:r>
              <a:rPr sz="1100" spc="-4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AI-сервисы</a:t>
            </a:r>
            <a:r>
              <a:rPr sz="1100" spc="-30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и</a:t>
            </a:r>
            <a:r>
              <a:rPr sz="1100" spc="-20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продукты </a:t>
            </a:r>
            <a:r>
              <a:rPr sz="1100" spc="-23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экосистемы</a:t>
            </a:r>
            <a:r>
              <a:rPr sz="1100" spc="-4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spc="-5" dirty="0">
                <a:solidFill>
                  <a:srgbClr val="333E47"/>
                </a:solidFill>
                <a:latin typeface="Calibri"/>
                <a:cs typeface="Calibri"/>
              </a:rPr>
              <a:t>Сбер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569125" y="1838642"/>
            <a:ext cx="2369820" cy="3938904"/>
            <a:chOff x="569125" y="1838642"/>
            <a:chExt cx="2369820" cy="3938904"/>
          </a:xfrm>
        </p:grpSpPr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78650" y="1848230"/>
              <a:ext cx="2350262" cy="1351914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573887" y="1843404"/>
              <a:ext cx="2360295" cy="1361440"/>
            </a:xfrm>
            <a:custGeom>
              <a:avLst/>
              <a:gdLst/>
              <a:ahLst/>
              <a:cxnLst/>
              <a:rect l="l" t="t" r="r" b="b"/>
              <a:pathLst>
                <a:path w="2360295" h="1361439">
                  <a:moveTo>
                    <a:pt x="38760" y="0"/>
                  </a:moveTo>
                  <a:lnTo>
                    <a:pt x="2321077" y="0"/>
                  </a:lnTo>
                  <a:lnTo>
                    <a:pt x="2335809" y="2921"/>
                  </a:lnTo>
                  <a:lnTo>
                    <a:pt x="2348382" y="11430"/>
                  </a:lnTo>
                  <a:lnTo>
                    <a:pt x="2356764" y="23875"/>
                  </a:lnTo>
                  <a:lnTo>
                    <a:pt x="2359812" y="38735"/>
                  </a:lnTo>
                  <a:lnTo>
                    <a:pt x="2359812" y="1322705"/>
                  </a:lnTo>
                  <a:lnTo>
                    <a:pt x="2356764" y="1337564"/>
                  </a:lnTo>
                  <a:lnTo>
                    <a:pt x="2348382" y="1350010"/>
                  </a:lnTo>
                  <a:lnTo>
                    <a:pt x="2335809" y="1358519"/>
                  </a:lnTo>
                  <a:lnTo>
                    <a:pt x="2321077" y="1361440"/>
                  </a:lnTo>
                  <a:lnTo>
                    <a:pt x="38760" y="1361440"/>
                  </a:lnTo>
                  <a:lnTo>
                    <a:pt x="23939" y="1358519"/>
                  </a:lnTo>
                  <a:lnTo>
                    <a:pt x="11429" y="1350010"/>
                  </a:lnTo>
                  <a:lnTo>
                    <a:pt x="2984" y="1337564"/>
                  </a:lnTo>
                  <a:lnTo>
                    <a:pt x="0" y="1322705"/>
                  </a:lnTo>
                  <a:lnTo>
                    <a:pt x="0" y="38735"/>
                  </a:lnTo>
                  <a:lnTo>
                    <a:pt x="2984" y="23875"/>
                  </a:lnTo>
                  <a:lnTo>
                    <a:pt x="11429" y="11430"/>
                  </a:lnTo>
                  <a:lnTo>
                    <a:pt x="23939" y="2921"/>
                  </a:lnTo>
                  <a:lnTo>
                    <a:pt x="38760" y="0"/>
                  </a:lnTo>
                  <a:close/>
                </a:path>
              </a:pathLst>
            </a:custGeom>
            <a:ln w="952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77646" y="5320664"/>
              <a:ext cx="2351405" cy="442595"/>
            </a:xfrm>
            <a:custGeom>
              <a:avLst/>
              <a:gdLst/>
              <a:ahLst/>
              <a:cxnLst/>
              <a:rect l="l" t="t" r="r" b="b"/>
              <a:pathLst>
                <a:path w="2351405" h="442595">
                  <a:moveTo>
                    <a:pt x="2129993" y="0"/>
                  </a:moveTo>
                  <a:lnTo>
                    <a:pt x="221259" y="0"/>
                  </a:lnTo>
                  <a:lnTo>
                    <a:pt x="176667" y="4495"/>
                  </a:lnTo>
                  <a:lnTo>
                    <a:pt x="135134" y="17387"/>
                  </a:lnTo>
                  <a:lnTo>
                    <a:pt x="97550" y="37785"/>
                  </a:lnTo>
                  <a:lnTo>
                    <a:pt x="64804" y="64801"/>
                  </a:lnTo>
                  <a:lnTo>
                    <a:pt x="37787" y="97544"/>
                  </a:lnTo>
                  <a:lnTo>
                    <a:pt x="17387" y="135124"/>
                  </a:lnTo>
                  <a:lnTo>
                    <a:pt x="4495" y="176650"/>
                  </a:lnTo>
                  <a:lnTo>
                    <a:pt x="0" y="221234"/>
                  </a:lnTo>
                  <a:lnTo>
                    <a:pt x="4495" y="265830"/>
                  </a:lnTo>
                  <a:lnTo>
                    <a:pt x="17387" y="307365"/>
                  </a:lnTo>
                  <a:lnTo>
                    <a:pt x="37787" y="344952"/>
                  </a:lnTo>
                  <a:lnTo>
                    <a:pt x="64804" y="377699"/>
                  </a:lnTo>
                  <a:lnTo>
                    <a:pt x="97550" y="404718"/>
                  </a:lnTo>
                  <a:lnTo>
                    <a:pt x="135134" y="425118"/>
                  </a:lnTo>
                  <a:lnTo>
                    <a:pt x="176667" y="438010"/>
                  </a:lnTo>
                  <a:lnTo>
                    <a:pt x="221259" y="442506"/>
                  </a:lnTo>
                  <a:lnTo>
                    <a:pt x="2129993" y="442506"/>
                  </a:lnTo>
                  <a:lnTo>
                    <a:pt x="2174576" y="438010"/>
                  </a:lnTo>
                  <a:lnTo>
                    <a:pt x="2216103" y="425118"/>
                  </a:lnTo>
                  <a:lnTo>
                    <a:pt x="2253682" y="404718"/>
                  </a:lnTo>
                  <a:lnTo>
                    <a:pt x="2286425" y="377699"/>
                  </a:lnTo>
                  <a:lnTo>
                    <a:pt x="2313441" y="344952"/>
                  </a:lnTo>
                  <a:lnTo>
                    <a:pt x="2333840" y="307365"/>
                  </a:lnTo>
                  <a:lnTo>
                    <a:pt x="2346732" y="265830"/>
                  </a:lnTo>
                  <a:lnTo>
                    <a:pt x="2351227" y="221234"/>
                  </a:lnTo>
                  <a:lnTo>
                    <a:pt x="2346732" y="176650"/>
                  </a:lnTo>
                  <a:lnTo>
                    <a:pt x="2333840" y="135124"/>
                  </a:lnTo>
                  <a:lnTo>
                    <a:pt x="2313441" y="97544"/>
                  </a:lnTo>
                  <a:lnTo>
                    <a:pt x="2286425" y="64801"/>
                  </a:lnTo>
                  <a:lnTo>
                    <a:pt x="2253682" y="37785"/>
                  </a:lnTo>
                  <a:lnTo>
                    <a:pt x="2216103" y="17387"/>
                  </a:lnTo>
                  <a:lnTo>
                    <a:pt x="2174576" y="4495"/>
                  </a:lnTo>
                  <a:lnTo>
                    <a:pt x="2129993" y="0"/>
                  </a:lnTo>
                  <a:close/>
                </a:path>
              </a:pathLst>
            </a:custGeom>
            <a:solidFill>
              <a:srgbClr val="F95F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18108" y="5347411"/>
              <a:ext cx="932687" cy="430072"/>
            </a:xfrm>
            <a:prstGeom prst="rect">
              <a:avLst/>
            </a:prstGeom>
          </p:spPr>
        </p:pic>
      </p:grpSp>
      <p:grpSp>
        <p:nvGrpSpPr>
          <p:cNvPr id="19" name="object 19"/>
          <p:cNvGrpSpPr/>
          <p:nvPr/>
        </p:nvGrpSpPr>
        <p:grpSpPr>
          <a:xfrm>
            <a:off x="3292538" y="904557"/>
            <a:ext cx="2723515" cy="5065395"/>
            <a:chOff x="3292538" y="904557"/>
            <a:chExt cx="2723515" cy="5065395"/>
          </a:xfrm>
        </p:grpSpPr>
        <p:sp>
          <p:nvSpPr>
            <p:cNvPr id="20" name="object 20"/>
            <p:cNvSpPr/>
            <p:nvPr/>
          </p:nvSpPr>
          <p:spPr>
            <a:xfrm>
              <a:off x="3297301" y="909319"/>
              <a:ext cx="2710180" cy="5055870"/>
            </a:xfrm>
            <a:custGeom>
              <a:avLst/>
              <a:gdLst/>
              <a:ahLst/>
              <a:cxnLst/>
              <a:rect l="l" t="t" r="r" b="b"/>
              <a:pathLst>
                <a:path w="2710179" h="5055870">
                  <a:moveTo>
                    <a:pt x="2614929" y="0"/>
                  </a:moveTo>
                  <a:lnTo>
                    <a:pt x="94996" y="0"/>
                  </a:lnTo>
                  <a:lnTo>
                    <a:pt x="58025" y="7467"/>
                  </a:lnTo>
                  <a:lnTo>
                    <a:pt x="27828" y="27828"/>
                  </a:lnTo>
                  <a:lnTo>
                    <a:pt x="7467" y="58025"/>
                  </a:lnTo>
                  <a:lnTo>
                    <a:pt x="0" y="94995"/>
                  </a:lnTo>
                  <a:lnTo>
                    <a:pt x="0" y="4960721"/>
                  </a:lnTo>
                  <a:lnTo>
                    <a:pt x="7467" y="4997695"/>
                  </a:lnTo>
                  <a:lnTo>
                    <a:pt x="27828" y="5027887"/>
                  </a:lnTo>
                  <a:lnTo>
                    <a:pt x="58025" y="5048241"/>
                  </a:lnTo>
                  <a:lnTo>
                    <a:pt x="94996" y="5055704"/>
                  </a:lnTo>
                  <a:lnTo>
                    <a:pt x="2614929" y="5055704"/>
                  </a:lnTo>
                  <a:lnTo>
                    <a:pt x="2651900" y="5048241"/>
                  </a:lnTo>
                  <a:lnTo>
                    <a:pt x="2682097" y="5027887"/>
                  </a:lnTo>
                  <a:lnTo>
                    <a:pt x="2702458" y="4997695"/>
                  </a:lnTo>
                  <a:lnTo>
                    <a:pt x="2709926" y="4960721"/>
                  </a:lnTo>
                  <a:lnTo>
                    <a:pt x="2709926" y="94995"/>
                  </a:lnTo>
                  <a:lnTo>
                    <a:pt x="2702458" y="58025"/>
                  </a:lnTo>
                  <a:lnTo>
                    <a:pt x="2682097" y="27828"/>
                  </a:lnTo>
                  <a:lnTo>
                    <a:pt x="2651900" y="7467"/>
                  </a:lnTo>
                  <a:lnTo>
                    <a:pt x="2614929" y="0"/>
                  </a:lnTo>
                  <a:close/>
                </a:path>
              </a:pathLst>
            </a:custGeom>
            <a:solidFill>
              <a:srgbClr val="E7E6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3297301" y="909319"/>
              <a:ext cx="2710180" cy="5055870"/>
            </a:xfrm>
            <a:custGeom>
              <a:avLst/>
              <a:gdLst/>
              <a:ahLst/>
              <a:cxnLst/>
              <a:rect l="l" t="t" r="r" b="b"/>
              <a:pathLst>
                <a:path w="2710179" h="5055870">
                  <a:moveTo>
                    <a:pt x="0" y="94995"/>
                  </a:moveTo>
                  <a:lnTo>
                    <a:pt x="7467" y="58025"/>
                  </a:lnTo>
                  <a:lnTo>
                    <a:pt x="27828" y="27828"/>
                  </a:lnTo>
                  <a:lnTo>
                    <a:pt x="58025" y="7467"/>
                  </a:lnTo>
                  <a:lnTo>
                    <a:pt x="94996" y="0"/>
                  </a:lnTo>
                  <a:lnTo>
                    <a:pt x="2614929" y="0"/>
                  </a:lnTo>
                  <a:lnTo>
                    <a:pt x="2651900" y="7467"/>
                  </a:lnTo>
                  <a:lnTo>
                    <a:pt x="2682097" y="27828"/>
                  </a:lnTo>
                  <a:lnTo>
                    <a:pt x="2702458" y="58025"/>
                  </a:lnTo>
                  <a:lnTo>
                    <a:pt x="2709926" y="94995"/>
                  </a:lnTo>
                  <a:lnTo>
                    <a:pt x="2709926" y="4960721"/>
                  </a:lnTo>
                  <a:lnTo>
                    <a:pt x="2702458" y="4997695"/>
                  </a:lnTo>
                  <a:lnTo>
                    <a:pt x="2682097" y="5027887"/>
                  </a:lnTo>
                  <a:lnTo>
                    <a:pt x="2651900" y="5048241"/>
                  </a:lnTo>
                  <a:lnTo>
                    <a:pt x="2614929" y="5055704"/>
                  </a:lnTo>
                  <a:lnTo>
                    <a:pt x="94996" y="5055704"/>
                  </a:lnTo>
                  <a:lnTo>
                    <a:pt x="58025" y="5048241"/>
                  </a:lnTo>
                  <a:lnTo>
                    <a:pt x="27828" y="5027887"/>
                  </a:lnTo>
                  <a:lnTo>
                    <a:pt x="7467" y="4997695"/>
                  </a:lnTo>
                  <a:lnTo>
                    <a:pt x="0" y="4960721"/>
                  </a:lnTo>
                  <a:lnTo>
                    <a:pt x="0" y="94995"/>
                  </a:lnTo>
                  <a:close/>
                </a:path>
              </a:pathLst>
            </a:custGeom>
            <a:ln w="9525">
              <a:solidFill>
                <a:srgbClr val="00000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472307" y="1121663"/>
              <a:ext cx="2543175" cy="254508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472307" y="1341119"/>
              <a:ext cx="2265299" cy="254508"/>
            </a:xfrm>
            <a:prstGeom prst="rect">
              <a:avLst/>
            </a:prstGeom>
          </p:spPr>
        </p:pic>
      </p:grpSp>
      <p:sp>
        <p:nvSpPr>
          <p:cNvPr id="24" name="object 24"/>
          <p:cNvSpPr txBox="1"/>
          <p:nvPr/>
        </p:nvSpPr>
        <p:spPr>
          <a:xfrm>
            <a:off x="3399790" y="3364738"/>
            <a:ext cx="2371090" cy="1452880"/>
          </a:xfrm>
          <a:prstGeom prst="rect">
            <a:avLst/>
          </a:prstGeom>
        </p:spPr>
        <p:txBody>
          <a:bodyPr vert="horz" wrap="square" lIns="0" tIns="31750" rIns="0" bIns="0" rtlCol="0">
            <a:spAutoFit/>
          </a:bodyPr>
          <a:lstStyle/>
          <a:p>
            <a:pPr marL="184785" marR="306070" indent="-172720">
              <a:lnSpc>
                <a:spcPts val="1190"/>
              </a:lnSpc>
              <a:spcBef>
                <a:spcPts val="250"/>
              </a:spcBef>
              <a:buClr>
                <a:srgbClr val="F95F04"/>
              </a:buClr>
              <a:buFont typeface="Arial MT"/>
              <a:buChar char="•"/>
              <a:tabLst>
                <a:tab pos="185420" algn="l"/>
              </a:tabLst>
            </a:pPr>
            <a:r>
              <a:rPr sz="1100" spc="-5" dirty="0">
                <a:solidFill>
                  <a:srgbClr val="333E47"/>
                </a:solidFill>
                <a:latin typeface="Calibri"/>
                <a:cs typeface="Calibri"/>
              </a:rPr>
              <a:t>Единая</a:t>
            </a:r>
            <a:r>
              <a:rPr sz="1100" spc="-2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диспетчерская</a:t>
            </a:r>
            <a:r>
              <a:rPr sz="1100" spc="-40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spc="-5" dirty="0">
                <a:solidFill>
                  <a:srgbClr val="333E47"/>
                </a:solidFill>
                <a:latin typeface="Calibri"/>
                <a:cs typeface="Calibri"/>
              </a:rPr>
              <a:t>для</a:t>
            </a:r>
            <a:r>
              <a:rPr sz="1100" spc="-20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всех </a:t>
            </a:r>
            <a:r>
              <a:rPr sz="1100" spc="-229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систем</a:t>
            </a:r>
            <a:r>
              <a:rPr sz="1100" spc="-1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завода</a:t>
            </a:r>
            <a:endParaRPr sz="1100">
              <a:latin typeface="Calibri"/>
              <a:cs typeface="Calibri"/>
            </a:endParaRPr>
          </a:p>
          <a:p>
            <a:pPr marL="184785" indent="-172720">
              <a:lnSpc>
                <a:spcPct val="100000"/>
              </a:lnSpc>
              <a:spcBef>
                <a:spcPts val="245"/>
              </a:spcBef>
              <a:buClr>
                <a:srgbClr val="F95F04"/>
              </a:buClr>
              <a:buFont typeface="Arial MT"/>
              <a:buChar char="•"/>
              <a:tabLst>
                <a:tab pos="185420" algn="l"/>
              </a:tabLst>
            </a:pP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Мног</a:t>
            </a:r>
            <a:r>
              <a:rPr sz="1100" spc="-10" dirty="0">
                <a:solidFill>
                  <a:srgbClr val="333E47"/>
                </a:solidFill>
                <a:latin typeface="Calibri"/>
                <a:cs typeface="Calibri"/>
              </a:rPr>
              <a:t>о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ур</a:t>
            </a:r>
            <a:r>
              <a:rPr sz="1100" spc="-10" dirty="0">
                <a:solidFill>
                  <a:srgbClr val="333E47"/>
                </a:solidFill>
                <a:latin typeface="Calibri"/>
                <a:cs typeface="Calibri"/>
              </a:rPr>
              <a:t>о</a:t>
            </a:r>
            <a:r>
              <a:rPr sz="1100" spc="-15" dirty="0">
                <a:solidFill>
                  <a:srgbClr val="333E47"/>
                </a:solidFill>
                <a:latin typeface="Calibri"/>
                <a:cs typeface="Calibri"/>
              </a:rPr>
              <a:t>в</a:t>
            </a:r>
            <a:r>
              <a:rPr sz="1100" spc="-5" dirty="0">
                <a:solidFill>
                  <a:srgbClr val="333E47"/>
                </a:solidFill>
                <a:latin typeface="Calibri"/>
                <a:cs typeface="Calibri"/>
              </a:rPr>
              <a:t>н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евая</a:t>
            </a:r>
            <a:r>
              <a:rPr sz="1100" spc="-4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система</a:t>
            </a:r>
            <a:r>
              <a:rPr sz="1100" spc="-1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эскал</a:t>
            </a:r>
            <a:r>
              <a:rPr sz="1100" spc="-5" dirty="0">
                <a:solidFill>
                  <a:srgbClr val="333E47"/>
                </a:solidFill>
                <a:latin typeface="Calibri"/>
                <a:cs typeface="Calibri"/>
              </a:rPr>
              <a:t>а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ций</a:t>
            </a:r>
            <a:endParaRPr sz="1100">
              <a:latin typeface="Calibri"/>
              <a:cs typeface="Calibri"/>
            </a:endParaRPr>
          </a:p>
          <a:p>
            <a:pPr marL="184785" indent="-172720">
              <a:lnSpc>
                <a:spcPct val="100000"/>
              </a:lnSpc>
              <a:spcBef>
                <a:spcPts val="265"/>
              </a:spcBef>
              <a:buClr>
                <a:srgbClr val="F95F04"/>
              </a:buClr>
              <a:buFont typeface="Arial MT"/>
              <a:buChar char="•"/>
              <a:tabLst>
                <a:tab pos="185420" algn="l"/>
              </a:tabLst>
            </a:pP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Комплексные</a:t>
            </a:r>
            <a:r>
              <a:rPr sz="1100" spc="-3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расчёты</a:t>
            </a:r>
            <a:r>
              <a:rPr sz="1100" spc="-3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spc="-5" dirty="0">
                <a:solidFill>
                  <a:srgbClr val="333E47"/>
                </a:solidFill>
                <a:latin typeface="Calibri"/>
                <a:cs typeface="Calibri"/>
              </a:rPr>
              <a:t>для</a:t>
            </a:r>
            <a:r>
              <a:rPr sz="1100" spc="-20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spc="-5" dirty="0">
                <a:solidFill>
                  <a:srgbClr val="333E47"/>
                </a:solidFill>
                <a:latin typeface="Calibri"/>
                <a:cs typeface="Calibri"/>
              </a:rPr>
              <a:t>ERP</a:t>
            </a:r>
            <a:endParaRPr sz="1100">
              <a:latin typeface="Calibri"/>
              <a:cs typeface="Calibri"/>
            </a:endParaRPr>
          </a:p>
          <a:p>
            <a:pPr marL="184785" marR="69850" indent="-172720">
              <a:lnSpc>
                <a:spcPts val="1190"/>
              </a:lnSpc>
              <a:spcBef>
                <a:spcPts val="425"/>
              </a:spcBef>
              <a:buClr>
                <a:srgbClr val="F95F04"/>
              </a:buClr>
              <a:buFont typeface="Arial MT"/>
              <a:buChar char="•"/>
              <a:tabLst>
                <a:tab pos="185420" algn="l"/>
              </a:tabLst>
            </a:pP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Оцифровка</a:t>
            </a:r>
            <a:r>
              <a:rPr sz="1100" spc="-3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spc="-5" dirty="0">
                <a:solidFill>
                  <a:srgbClr val="333E47"/>
                </a:solidFill>
                <a:latin typeface="Calibri"/>
                <a:cs typeface="Calibri"/>
              </a:rPr>
              <a:t>отраслевой</a:t>
            </a:r>
            <a:r>
              <a:rPr sz="1100" spc="-4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экспертизы </a:t>
            </a:r>
            <a:r>
              <a:rPr sz="1100" spc="-23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в</a:t>
            </a:r>
            <a:r>
              <a:rPr sz="1100" spc="-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базу</a:t>
            </a:r>
            <a:r>
              <a:rPr sz="1100" spc="-20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знаний</a:t>
            </a:r>
            <a:endParaRPr sz="1100">
              <a:latin typeface="Calibri"/>
              <a:cs typeface="Calibri"/>
            </a:endParaRPr>
          </a:p>
          <a:p>
            <a:pPr marL="184785" marR="525145" indent="-172720">
              <a:lnSpc>
                <a:spcPts val="1190"/>
              </a:lnSpc>
              <a:spcBef>
                <a:spcPts val="390"/>
              </a:spcBef>
              <a:buClr>
                <a:srgbClr val="F95F04"/>
              </a:buClr>
              <a:buFont typeface="Arial MT"/>
              <a:buChar char="•"/>
              <a:tabLst>
                <a:tab pos="185420" algn="l"/>
              </a:tabLst>
            </a:pP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Пов</a:t>
            </a:r>
            <a:r>
              <a:rPr sz="1100" spc="-5" dirty="0">
                <a:solidFill>
                  <a:srgbClr val="333E47"/>
                </a:solidFill>
                <a:latin typeface="Calibri"/>
                <a:cs typeface="Calibri"/>
              </a:rPr>
              <a:t>ы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шение</a:t>
            </a:r>
            <a:r>
              <a:rPr sz="1100" spc="-10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эф</a:t>
            </a:r>
            <a:r>
              <a:rPr sz="1100" spc="-10" dirty="0">
                <a:solidFill>
                  <a:srgbClr val="333E47"/>
                </a:solidFill>
                <a:latin typeface="Calibri"/>
                <a:cs typeface="Calibri"/>
              </a:rPr>
              <a:t>ф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ективнос</a:t>
            </a:r>
            <a:r>
              <a:rPr sz="1100" spc="-10" dirty="0">
                <a:solidFill>
                  <a:srgbClr val="333E47"/>
                </a:solidFill>
                <a:latin typeface="Calibri"/>
                <a:cs typeface="Calibri"/>
              </a:rPr>
              <a:t>т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и  производства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3409441" y="1838642"/>
            <a:ext cx="2421890" cy="3924935"/>
            <a:chOff x="3409441" y="1838642"/>
            <a:chExt cx="2421890" cy="3924935"/>
          </a:xfrm>
        </p:grpSpPr>
        <p:pic>
          <p:nvPicPr>
            <p:cNvPr id="26" name="object 2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471163" y="1848230"/>
              <a:ext cx="2350262" cy="1351914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3466464" y="1843404"/>
              <a:ext cx="2360295" cy="1361440"/>
            </a:xfrm>
            <a:custGeom>
              <a:avLst/>
              <a:gdLst/>
              <a:ahLst/>
              <a:cxnLst/>
              <a:rect l="l" t="t" r="r" b="b"/>
              <a:pathLst>
                <a:path w="2360295" h="1361439">
                  <a:moveTo>
                    <a:pt x="38735" y="0"/>
                  </a:moveTo>
                  <a:lnTo>
                    <a:pt x="2321052" y="0"/>
                  </a:lnTo>
                  <a:lnTo>
                    <a:pt x="2335911" y="2921"/>
                  </a:lnTo>
                  <a:lnTo>
                    <a:pt x="2348357" y="11430"/>
                  </a:lnTo>
                  <a:lnTo>
                    <a:pt x="2356866" y="23875"/>
                  </a:lnTo>
                  <a:lnTo>
                    <a:pt x="2359787" y="38735"/>
                  </a:lnTo>
                  <a:lnTo>
                    <a:pt x="2359787" y="1322705"/>
                  </a:lnTo>
                  <a:lnTo>
                    <a:pt x="2356866" y="1337564"/>
                  </a:lnTo>
                  <a:lnTo>
                    <a:pt x="2348357" y="1350010"/>
                  </a:lnTo>
                  <a:lnTo>
                    <a:pt x="2335911" y="1358519"/>
                  </a:lnTo>
                  <a:lnTo>
                    <a:pt x="2321052" y="1361440"/>
                  </a:lnTo>
                  <a:lnTo>
                    <a:pt x="38735" y="1361440"/>
                  </a:lnTo>
                  <a:lnTo>
                    <a:pt x="23875" y="1358519"/>
                  </a:lnTo>
                  <a:lnTo>
                    <a:pt x="11430" y="1350010"/>
                  </a:lnTo>
                  <a:lnTo>
                    <a:pt x="2921" y="1337564"/>
                  </a:lnTo>
                  <a:lnTo>
                    <a:pt x="0" y="1322705"/>
                  </a:lnTo>
                  <a:lnTo>
                    <a:pt x="0" y="38735"/>
                  </a:lnTo>
                  <a:lnTo>
                    <a:pt x="2921" y="23875"/>
                  </a:lnTo>
                  <a:lnTo>
                    <a:pt x="11430" y="11430"/>
                  </a:lnTo>
                  <a:lnTo>
                    <a:pt x="23875" y="2921"/>
                  </a:lnTo>
                  <a:lnTo>
                    <a:pt x="38735" y="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3409441" y="5320664"/>
              <a:ext cx="1513205" cy="442595"/>
            </a:xfrm>
            <a:custGeom>
              <a:avLst/>
              <a:gdLst/>
              <a:ahLst/>
              <a:cxnLst/>
              <a:rect l="l" t="t" r="r" b="b"/>
              <a:pathLst>
                <a:path w="1513204" h="442595">
                  <a:moveTo>
                    <a:pt x="1291717" y="0"/>
                  </a:moveTo>
                  <a:lnTo>
                    <a:pt x="221234" y="0"/>
                  </a:lnTo>
                  <a:lnTo>
                    <a:pt x="176650" y="4495"/>
                  </a:lnTo>
                  <a:lnTo>
                    <a:pt x="135124" y="17387"/>
                  </a:lnTo>
                  <a:lnTo>
                    <a:pt x="97544" y="37785"/>
                  </a:lnTo>
                  <a:lnTo>
                    <a:pt x="64801" y="64801"/>
                  </a:lnTo>
                  <a:lnTo>
                    <a:pt x="37785" y="97544"/>
                  </a:lnTo>
                  <a:lnTo>
                    <a:pt x="17387" y="135124"/>
                  </a:lnTo>
                  <a:lnTo>
                    <a:pt x="4495" y="176650"/>
                  </a:lnTo>
                  <a:lnTo>
                    <a:pt x="0" y="221234"/>
                  </a:lnTo>
                  <a:lnTo>
                    <a:pt x="4495" y="265822"/>
                  </a:lnTo>
                  <a:lnTo>
                    <a:pt x="17388" y="307353"/>
                  </a:lnTo>
                  <a:lnTo>
                    <a:pt x="37789" y="344937"/>
                  </a:lnTo>
                  <a:lnTo>
                    <a:pt x="64809" y="377683"/>
                  </a:lnTo>
                  <a:lnTo>
                    <a:pt x="97560" y="404702"/>
                  </a:lnTo>
                  <a:lnTo>
                    <a:pt x="135158" y="425104"/>
                  </a:lnTo>
                  <a:lnTo>
                    <a:pt x="176650" y="437985"/>
                  </a:lnTo>
                  <a:lnTo>
                    <a:pt x="221234" y="442480"/>
                  </a:lnTo>
                  <a:lnTo>
                    <a:pt x="1291717" y="442493"/>
                  </a:lnTo>
                  <a:lnTo>
                    <a:pt x="1336339" y="437985"/>
                  </a:lnTo>
                  <a:lnTo>
                    <a:pt x="1377846" y="425093"/>
                  </a:lnTo>
                  <a:lnTo>
                    <a:pt x="1415417" y="404694"/>
                  </a:lnTo>
                  <a:lnTo>
                    <a:pt x="1448154" y="377677"/>
                  </a:lnTo>
                  <a:lnTo>
                    <a:pt x="1475167" y="344933"/>
                  </a:lnTo>
                  <a:lnTo>
                    <a:pt x="1495564" y="307351"/>
                  </a:lnTo>
                  <a:lnTo>
                    <a:pt x="1508455" y="265821"/>
                  </a:lnTo>
                  <a:lnTo>
                    <a:pt x="1512951" y="221234"/>
                  </a:lnTo>
                  <a:lnTo>
                    <a:pt x="1508455" y="176650"/>
                  </a:lnTo>
                  <a:lnTo>
                    <a:pt x="1495563" y="135124"/>
                  </a:lnTo>
                  <a:lnTo>
                    <a:pt x="1475165" y="97544"/>
                  </a:lnTo>
                  <a:lnTo>
                    <a:pt x="1448149" y="64801"/>
                  </a:lnTo>
                  <a:lnTo>
                    <a:pt x="1415406" y="37785"/>
                  </a:lnTo>
                  <a:lnTo>
                    <a:pt x="1377826" y="17387"/>
                  </a:lnTo>
                  <a:lnTo>
                    <a:pt x="1336300" y="4495"/>
                  </a:lnTo>
                  <a:lnTo>
                    <a:pt x="1291717" y="0"/>
                  </a:lnTo>
                  <a:close/>
                </a:path>
              </a:pathLst>
            </a:custGeom>
            <a:solidFill>
              <a:srgbClr val="F95F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560317" y="5312054"/>
              <a:ext cx="610362" cy="445008"/>
            </a:xfrm>
            <a:prstGeom prst="rect">
              <a:avLst/>
            </a:prstGeom>
          </p:spPr>
        </p:pic>
      </p:grpSp>
      <p:grpSp>
        <p:nvGrpSpPr>
          <p:cNvPr id="30" name="object 30"/>
          <p:cNvGrpSpPr/>
          <p:nvPr/>
        </p:nvGrpSpPr>
        <p:grpSpPr>
          <a:xfrm>
            <a:off x="6185090" y="904557"/>
            <a:ext cx="2719705" cy="5065395"/>
            <a:chOff x="6185090" y="904557"/>
            <a:chExt cx="2719705" cy="5065395"/>
          </a:xfrm>
        </p:grpSpPr>
        <p:sp>
          <p:nvSpPr>
            <p:cNvPr id="31" name="object 31"/>
            <p:cNvSpPr/>
            <p:nvPr/>
          </p:nvSpPr>
          <p:spPr>
            <a:xfrm>
              <a:off x="6189853" y="909319"/>
              <a:ext cx="2710180" cy="5055870"/>
            </a:xfrm>
            <a:custGeom>
              <a:avLst/>
              <a:gdLst/>
              <a:ahLst/>
              <a:cxnLst/>
              <a:rect l="l" t="t" r="r" b="b"/>
              <a:pathLst>
                <a:path w="2710179" h="5055870">
                  <a:moveTo>
                    <a:pt x="2614929" y="0"/>
                  </a:moveTo>
                  <a:lnTo>
                    <a:pt x="94996" y="0"/>
                  </a:lnTo>
                  <a:lnTo>
                    <a:pt x="58025" y="7467"/>
                  </a:lnTo>
                  <a:lnTo>
                    <a:pt x="27828" y="27828"/>
                  </a:lnTo>
                  <a:lnTo>
                    <a:pt x="7467" y="58025"/>
                  </a:lnTo>
                  <a:lnTo>
                    <a:pt x="0" y="94995"/>
                  </a:lnTo>
                  <a:lnTo>
                    <a:pt x="0" y="4960721"/>
                  </a:lnTo>
                  <a:lnTo>
                    <a:pt x="7467" y="4997695"/>
                  </a:lnTo>
                  <a:lnTo>
                    <a:pt x="27828" y="5027887"/>
                  </a:lnTo>
                  <a:lnTo>
                    <a:pt x="58025" y="5048241"/>
                  </a:lnTo>
                  <a:lnTo>
                    <a:pt x="94996" y="5055704"/>
                  </a:lnTo>
                  <a:lnTo>
                    <a:pt x="2614929" y="5055704"/>
                  </a:lnTo>
                  <a:lnTo>
                    <a:pt x="2651900" y="5048241"/>
                  </a:lnTo>
                  <a:lnTo>
                    <a:pt x="2682097" y="5027887"/>
                  </a:lnTo>
                  <a:lnTo>
                    <a:pt x="2702458" y="4997695"/>
                  </a:lnTo>
                  <a:lnTo>
                    <a:pt x="2709926" y="4960721"/>
                  </a:lnTo>
                  <a:lnTo>
                    <a:pt x="2709926" y="94995"/>
                  </a:lnTo>
                  <a:lnTo>
                    <a:pt x="2702458" y="58025"/>
                  </a:lnTo>
                  <a:lnTo>
                    <a:pt x="2682097" y="27828"/>
                  </a:lnTo>
                  <a:lnTo>
                    <a:pt x="2651900" y="7467"/>
                  </a:lnTo>
                  <a:lnTo>
                    <a:pt x="2614929" y="0"/>
                  </a:lnTo>
                  <a:close/>
                </a:path>
              </a:pathLst>
            </a:custGeom>
            <a:solidFill>
              <a:srgbClr val="E7E6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6189853" y="909319"/>
              <a:ext cx="2710180" cy="5055870"/>
            </a:xfrm>
            <a:custGeom>
              <a:avLst/>
              <a:gdLst/>
              <a:ahLst/>
              <a:cxnLst/>
              <a:rect l="l" t="t" r="r" b="b"/>
              <a:pathLst>
                <a:path w="2710179" h="5055870">
                  <a:moveTo>
                    <a:pt x="0" y="94995"/>
                  </a:moveTo>
                  <a:lnTo>
                    <a:pt x="7467" y="58025"/>
                  </a:lnTo>
                  <a:lnTo>
                    <a:pt x="27828" y="27828"/>
                  </a:lnTo>
                  <a:lnTo>
                    <a:pt x="58025" y="7467"/>
                  </a:lnTo>
                  <a:lnTo>
                    <a:pt x="94996" y="0"/>
                  </a:lnTo>
                  <a:lnTo>
                    <a:pt x="2614929" y="0"/>
                  </a:lnTo>
                  <a:lnTo>
                    <a:pt x="2651900" y="7467"/>
                  </a:lnTo>
                  <a:lnTo>
                    <a:pt x="2682097" y="27828"/>
                  </a:lnTo>
                  <a:lnTo>
                    <a:pt x="2702458" y="58025"/>
                  </a:lnTo>
                  <a:lnTo>
                    <a:pt x="2709926" y="94995"/>
                  </a:lnTo>
                  <a:lnTo>
                    <a:pt x="2709926" y="4960721"/>
                  </a:lnTo>
                  <a:lnTo>
                    <a:pt x="2702458" y="4997695"/>
                  </a:lnTo>
                  <a:lnTo>
                    <a:pt x="2682097" y="5027887"/>
                  </a:lnTo>
                  <a:lnTo>
                    <a:pt x="2651900" y="5048241"/>
                  </a:lnTo>
                  <a:lnTo>
                    <a:pt x="2614929" y="5055704"/>
                  </a:lnTo>
                  <a:lnTo>
                    <a:pt x="94996" y="5055704"/>
                  </a:lnTo>
                  <a:lnTo>
                    <a:pt x="58025" y="5048241"/>
                  </a:lnTo>
                  <a:lnTo>
                    <a:pt x="27828" y="5027887"/>
                  </a:lnTo>
                  <a:lnTo>
                    <a:pt x="7467" y="4997695"/>
                  </a:lnTo>
                  <a:lnTo>
                    <a:pt x="0" y="4960721"/>
                  </a:lnTo>
                  <a:lnTo>
                    <a:pt x="0" y="94995"/>
                  </a:lnTo>
                  <a:close/>
                </a:path>
              </a:pathLst>
            </a:custGeom>
            <a:ln w="9525">
              <a:solidFill>
                <a:srgbClr val="00000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" name="object 3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365113" y="1121663"/>
              <a:ext cx="1309623" cy="254508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365113" y="1341119"/>
              <a:ext cx="2427859" cy="254508"/>
            </a:xfrm>
            <a:prstGeom prst="rect">
              <a:avLst/>
            </a:prstGeom>
          </p:spPr>
        </p:pic>
      </p:grpSp>
      <p:sp>
        <p:nvSpPr>
          <p:cNvPr id="35" name="object 35"/>
          <p:cNvSpPr txBox="1"/>
          <p:nvPr/>
        </p:nvSpPr>
        <p:spPr>
          <a:xfrm>
            <a:off x="6292722" y="3364738"/>
            <a:ext cx="2353310" cy="1503680"/>
          </a:xfrm>
          <a:prstGeom prst="rect">
            <a:avLst/>
          </a:prstGeom>
        </p:spPr>
        <p:txBody>
          <a:bodyPr vert="horz" wrap="square" lIns="0" tIns="31750" rIns="0" bIns="0" rtlCol="0">
            <a:spAutoFit/>
          </a:bodyPr>
          <a:lstStyle/>
          <a:p>
            <a:pPr marL="184785" marR="5080" indent="-172720">
              <a:lnSpc>
                <a:spcPts val="1190"/>
              </a:lnSpc>
              <a:spcBef>
                <a:spcPts val="250"/>
              </a:spcBef>
              <a:buClr>
                <a:srgbClr val="F95F04"/>
              </a:buClr>
              <a:buFont typeface="Arial MT"/>
              <a:buChar char="•"/>
              <a:tabLst>
                <a:tab pos="185420" algn="l"/>
              </a:tabLst>
            </a:pP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Централизованное управление </a:t>
            </a:r>
            <a:r>
              <a:rPr sz="1100" spc="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автопарком</a:t>
            </a:r>
            <a:r>
              <a:rPr sz="1100" spc="-50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в</a:t>
            </a:r>
            <a:r>
              <a:rPr sz="1100" spc="-5" dirty="0">
                <a:solidFill>
                  <a:srgbClr val="333E47"/>
                </a:solidFill>
                <a:latin typeface="Calibri"/>
                <a:cs typeface="Calibri"/>
              </a:rPr>
              <a:t> режиме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единого</a:t>
            </a:r>
            <a:r>
              <a:rPr sz="1100" spc="-3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окна</a:t>
            </a:r>
            <a:endParaRPr sz="1100">
              <a:latin typeface="Calibri"/>
              <a:cs typeface="Calibri"/>
            </a:endParaRPr>
          </a:p>
          <a:p>
            <a:pPr marL="184785" indent="-172720">
              <a:lnSpc>
                <a:spcPct val="100000"/>
              </a:lnSpc>
              <a:spcBef>
                <a:spcPts val="245"/>
              </a:spcBef>
              <a:buClr>
                <a:srgbClr val="F95F04"/>
              </a:buClr>
              <a:buFont typeface="Arial MT"/>
              <a:buChar char="•"/>
              <a:tabLst>
                <a:tab pos="185420" algn="l"/>
              </a:tabLst>
            </a:pP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Дооснащение</a:t>
            </a:r>
            <a:r>
              <a:rPr sz="1100" spc="-60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оборудованием</a:t>
            </a:r>
            <a:endParaRPr sz="1100">
              <a:latin typeface="Calibri"/>
              <a:cs typeface="Calibri"/>
            </a:endParaRPr>
          </a:p>
          <a:p>
            <a:pPr marL="184785" indent="-172720">
              <a:lnSpc>
                <a:spcPct val="100000"/>
              </a:lnSpc>
              <a:spcBef>
                <a:spcPts val="265"/>
              </a:spcBef>
              <a:buClr>
                <a:srgbClr val="F95F04"/>
              </a:buClr>
              <a:buFont typeface="Arial MT"/>
              <a:buChar char="•"/>
              <a:tabLst>
                <a:tab pos="185420" algn="l"/>
              </a:tabLst>
            </a:pP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Аналитика</a:t>
            </a:r>
            <a:r>
              <a:rPr sz="1100" spc="-40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и</a:t>
            </a:r>
            <a:r>
              <a:rPr sz="1100" spc="-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отраслевые</a:t>
            </a:r>
            <a:r>
              <a:rPr sz="1100" spc="-40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отчёты</a:t>
            </a:r>
            <a:endParaRPr sz="1100">
              <a:latin typeface="Calibri"/>
              <a:cs typeface="Calibri"/>
            </a:endParaRPr>
          </a:p>
          <a:p>
            <a:pPr marL="184785" indent="-172720">
              <a:lnSpc>
                <a:spcPct val="100000"/>
              </a:lnSpc>
              <a:spcBef>
                <a:spcPts val="275"/>
              </a:spcBef>
              <a:buClr>
                <a:srgbClr val="F95F04"/>
              </a:buClr>
              <a:buFont typeface="Arial MT"/>
              <a:buChar char="•"/>
              <a:tabLst>
                <a:tab pos="185420" algn="l"/>
              </a:tabLst>
            </a:pP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Прогноз</a:t>
            </a:r>
            <a:r>
              <a:rPr sz="1100" spc="-4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поломок</a:t>
            </a:r>
            <a:r>
              <a:rPr sz="1100" spc="-4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и ЗИП</a:t>
            </a:r>
            <a:r>
              <a:rPr sz="1100" spc="-2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на</a:t>
            </a:r>
            <a:r>
              <a:rPr sz="1100" spc="-10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базе</a:t>
            </a:r>
            <a:r>
              <a:rPr sz="1100" spc="-1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ML</a:t>
            </a:r>
            <a:endParaRPr sz="1100">
              <a:latin typeface="Calibri"/>
              <a:cs typeface="Calibri"/>
            </a:endParaRPr>
          </a:p>
          <a:p>
            <a:pPr marL="184785" indent="-172720">
              <a:lnSpc>
                <a:spcPct val="100000"/>
              </a:lnSpc>
              <a:spcBef>
                <a:spcPts val="265"/>
              </a:spcBef>
              <a:buClr>
                <a:srgbClr val="F95F04"/>
              </a:buClr>
              <a:buFont typeface="Arial MT"/>
              <a:buChar char="•"/>
              <a:tabLst>
                <a:tab pos="185420" algn="l"/>
              </a:tabLst>
            </a:pP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Расчёт</a:t>
            </a:r>
            <a:r>
              <a:rPr sz="1100" spc="-50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маржинальности</a:t>
            </a:r>
            <a:r>
              <a:rPr sz="1100" spc="-40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перевозок</a:t>
            </a:r>
            <a:endParaRPr sz="1100">
              <a:latin typeface="Calibri"/>
              <a:cs typeface="Calibri"/>
            </a:endParaRPr>
          </a:p>
          <a:p>
            <a:pPr marL="184785" marR="30480" indent="-172720">
              <a:lnSpc>
                <a:spcPts val="1190"/>
              </a:lnSpc>
              <a:spcBef>
                <a:spcPts val="414"/>
              </a:spcBef>
              <a:buClr>
                <a:srgbClr val="F95F04"/>
              </a:buClr>
              <a:buFont typeface="Arial MT"/>
              <a:buChar char="•"/>
              <a:tabLst>
                <a:tab pos="185420" algn="l"/>
              </a:tabLst>
            </a:pP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Отраслевые решения </a:t>
            </a:r>
            <a:r>
              <a:rPr sz="1100" spc="-5" dirty="0">
                <a:solidFill>
                  <a:srgbClr val="333E47"/>
                </a:solidFill>
                <a:latin typeface="Calibri"/>
                <a:cs typeface="Calibri"/>
              </a:rPr>
              <a:t>для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дилеров, </a:t>
            </a:r>
            <a:r>
              <a:rPr sz="1100" spc="-23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автопроизводителей</a:t>
            </a:r>
            <a:r>
              <a:rPr sz="1100" spc="-6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и</a:t>
            </a:r>
            <a:r>
              <a:rPr sz="1100" spc="-40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таксопарков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36" name="object 36"/>
          <p:cNvGrpSpPr/>
          <p:nvPr/>
        </p:nvGrpSpPr>
        <p:grpSpPr>
          <a:xfrm>
            <a:off x="6354254" y="1838642"/>
            <a:ext cx="2369820" cy="3924935"/>
            <a:chOff x="6354254" y="1838642"/>
            <a:chExt cx="2369820" cy="3924935"/>
          </a:xfrm>
        </p:grpSpPr>
        <p:pic>
          <p:nvPicPr>
            <p:cNvPr id="37" name="object 3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363715" y="1848230"/>
              <a:ext cx="2350262" cy="1351914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6359016" y="1843404"/>
              <a:ext cx="2360295" cy="1361440"/>
            </a:xfrm>
            <a:custGeom>
              <a:avLst/>
              <a:gdLst/>
              <a:ahLst/>
              <a:cxnLst/>
              <a:rect l="l" t="t" r="r" b="b"/>
              <a:pathLst>
                <a:path w="2360295" h="1361439">
                  <a:moveTo>
                    <a:pt x="38735" y="0"/>
                  </a:moveTo>
                  <a:lnTo>
                    <a:pt x="2321052" y="0"/>
                  </a:lnTo>
                  <a:lnTo>
                    <a:pt x="2335911" y="2921"/>
                  </a:lnTo>
                  <a:lnTo>
                    <a:pt x="2348357" y="11430"/>
                  </a:lnTo>
                  <a:lnTo>
                    <a:pt x="2356866" y="23875"/>
                  </a:lnTo>
                  <a:lnTo>
                    <a:pt x="2359787" y="38735"/>
                  </a:lnTo>
                  <a:lnTo>
                    <a:pt x="2359787" y="1322705"/>
                  </a:lnTo>
                  <a:lnTo>
                    <a:pt x="2356866" y="1337564"/>
                  </a:lnTo>
                  <a:lnTo>
                    <a:pt x="2348357" y="1350010"/>
                  </a:lnTo>
                  <a:lnTo>
                    <a:pt x="2335911" y="1358519"/>
                  </a:lnTo>
                  <a:lnTo>
                    <a:pt x="2321052" y="1361440"/>
                  </a:lnTo>
                  <a:lnTo>
                    <a:pt x="38735" y="1361440"/>
                  </a:lnTo>
                  <a:lnTo>
                    <a:pt x="23875" y="1358519"/>
                  </a:lnTo>
                  <a:lnTo>
                    <a:pt x="11430" y="1350010"/>
                  </a:lnTo>
                  <a:lnTo>
                    <a:pt x="2921" y="1337564"/>
                  </a:lnTo>
                  <a:lnTo>
                    <a:pt x="0" y="1322705"/>
                  </a:lnTo>
                  <a:lnTo>
                    <a:pt x="0" y="38735"/>
                  </a:lnTo>
                  <a:lnTo>
                    <a:pt x="2921" y="23875"/>
                  </a:lnTo>
                  <a:lnTo>
                    <a:pt x="11430" y="11430"/>
                  </a:lnTo>
                  <a:lnTo>
                    <a:pt x="23875" y="2921"/>
                  </a:lnTo>
                  <a:lnTo>
                    <a:pt x="38735" y="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6363715" y="5320664"/>
              <a:ext cx="2350770" cy="442595"/>
            </a:xfrm>
            <a:custGeom>
              <a:avLst/>
              <a:gdLst/>
              <a:ahLst/>
              <a:cxnLst/>
              <a:rect l="l" t="t" r="r" b="b"/>
              <a:pathLst>
                <a:path w="2350770" h="442595">
                  <a:moveTo>
                    <a:pt x="2129028" y="0"/>
                  </a:moveTo>
                  <a:lnTo>
                    <a:pt x="221361" y="0"/>
                  </a:lnTo>
                  <a:lnTo>
                    <a:pt x="176735" y="4495"/>
                  </a:lnTo>
                  <a:lnTo>
                    <a:pt x="135177" y="17387"/>
                  </a:lnTo>
                  <a:lnTo>
                    <a:pt x="97575" y="37785"/>
                  </a:lnTo>
                  <a:lnTo>
                    <a:pt x="64817" y="64801"/>
                  </a:lnTo>
                  <a:lnTo>
                    <a:pt x="37792" y="97544"/>
                  </a:lnTo>
                  <a:lnTo>
                    <a:pt x="17389" y="135124"/>
                  </a:lnTo>
                  <a:lnTo>
                    <a:pt x="4495" y="176650"/>
                  </a:lnTo>
                  <a:lnTo>
                    <a:pt x="0" y="221234"/>
                  </a:lnTo>
                  <a:lnTo>
                    <a:pt x="4495" y="265822"/>
                  </a:lnTo>
                  <a:lnTo>
                    <a:pt x="17390" y="307353"/>
                  </a:lnTo>
                  <a:lnTo>
                    <a:pt x="37795" y="344937"/>
                  </a:lnTo>
                  <a:lnTo>
                    <a:pt x="64825" y="377683"/>
                  </a:lnTo>
                  <a:lnTo>
                    <a:pt x="97591" y="404702"/>
                  </a:lnTo>
                  <a:lnTo>
                    <a:pt x="135212" y="425104"/>
                  </a:lnTo>
                  <a:lnTo>
                    <a:pt x="176735" y="437985"/>
                  </a:lnTo>
                  <a:lnTo>
                    <a:pt x="221361" y="442480"/>
                  </a:lnTo>
                  <a:lnTo>
                    <a:pt x="2129028" y="442493"/>
                  </a:lnTo>
                  <a:lnTo>
                    <a:pt x="2173692" y="437985"/>
                  </a:lnTo>
                  <a:lnTo>
                    <a:pt x="2215231" y="425093"/>
                  </a:lnTo>
                  <a:lnTo>
                    <a:pt x="2252824" y="404694"/>
                  </a:lnTo>
                  <a:lnTo>
                    <a:pt x="2285576" y="377677"/>
                  </a:lnTo>
                  <a:lnTo>
                    <a:pt x="2312598" y="344933"/>
                  </a:lnTo>
                  <a:lnTo>
                    <a:pt x="2333000" y="307351"/>
                  </a:lnTo>
                  <a:lnTo>
                    <a:pt x="2345893" y="265821"/>
                  </a:lnTo>
                  <a:lnTo>
                    <a:pt x="2350389" y="221234"/>
                  </a:lnTo>
                  <a:lnTo>
                    <a:pt x="2345893" y="176650"/>
                  </a:lnTo>
                  <a:lnTo>
                    <a:pt x="2332999" y="135124"/>
                  </a:lnTo>
                  <a:lnTo>
                    <a:pt x="2312596" y="97544"/>
                  </a:lnTo>
                  <a:lnTo>
                    <a:pt x="2285571" y="64801"/>
                  </a:lnTo>
                  <a:lnTo>
                    <a:pt x="2252813" y="37785"/>
                  </a:lnTo>
                  <a:lnTo>
                    <a:pt x="2215211" y="17387"/>
                  </a:lnTo>
                  <a:lnTo>
                    <a:pt x="2173653" y="4495"/>
                  </a:lnTo>
                  <a:lnTo>
                    <a:pt x="2129028" y="0"/>
                  </a:lnTo>
                  <a:close/>
                </a:path>
              </a:pathLst>
            </a:custGeom>
            <a:solidFill>
              <a:srgbClr val="F95F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" name="object 4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519671" y="5312054"/>
              <a:ext cx="1206246" cy="445008"/>
            </a:xfrm>
            <a:prstGeom prst="rect">
              <a:avLst/>
            </a:prstGeom>
          </p:spPr>
        </p:pic>
      </p:grpSp>
      <p:grpSp>
        <p:nvGrpSpPr>
          <p:cNvPr id="41" name="object 41"/>
          <p:cNvGrpSpPr/>
          <p:nvPr/>
        </p:nvGrpSpPr>
        <p:grpSpPr>
          <a:xfrm>
            <a:off x="9077642" y="904557"/>
            <a:ext cx="2719705" cy="5065395"/>
            <a:chOff x="9077642" y="904557"/>
            <a:chExt cx="2719705" cy="5065395"/>
          </a:xfrm>
        </p:grpSpPr>
        <p:sp>
          <p:nvSpPr>
            <p:cNvPr id="42" name="object 42"/>
            <p:cNvSpPr/>
            <p:nvPr/>
          </p:nvSpPr>
          <p:spPr>
            <a:xfrm>
              <a:off x="9082405" y="909319"/>
              <a:ext cx="2710180" cy="5055870"/>
            </a:xfrm>
            <a:custGeom>
              <a:avLst/>
              <a:gdLst/>
              <a:ahLst/>
              <a:cxnLst/>
              <a:rect l="l" t="t" r="r" b="b"/>
              <a:pathLst>
                <a:path w="2710179" h="5055870">
                  <a:moveTo>
                    <a:pt x="2614929" y="0"/>
                  </a:moveTo>
                  <a:lnTo>
                    <a:pt x="94996" y="0"/>
                  </a:lnTo>
                  <a:lnTo>
                    <a:pt x="58025" y="7467"/>
                  </a:lnTo>
                  <a:lnTo>
                    <a:pt x="27828" y="27828"/>
                  </a:lnTo>
                  <a:lnTo>
                    <a:pt x="7467" y="58025"/>
                  </a:lnTo>
                  <a:lnTo>
                    <a:pt x="0" y="94995"/>
                  </a:lnTo>
                  <a:lnTo>
                    <a:pt x="0" y="4960721"/>
                  </a:lnTo>
                  <a:lnTo>
                    <a:pt x="7467" y="4997695"/>
                  </a:lnTo>
                  <a:lnTo>
                    <a:pt x="27828" y="5027887"/>
                  </a:lnTo>
                  <a:lnTo>
                    <a:pt x="58025" y="5048241"/>
                  </a:lnTo>
                  <a:lnTo>
                    <a:pt x="94996" y="5055704"/>
                  </a:lnTo>
                  <a:lnTo>
                    <a:pt x="2614929" y="5055704"/>
                  </a:lnTo>
                  <a:lnTo>
                    <a:pt x="2651900" y="5048241"/>
                  </a:lnTo>
                  <a:lnTo>
                    <a:pt x="2682097" y="5027887"/>
                  </a:lnTo>
                  <a:lnTo>
                    <a:pt x="2702458" y="4997695"/>
                  </a:lnTo>
                  <a:lnTo>
                    <a:pt x="2709926" y="4960721"/>
                  </a:lnTo>
                  <a:lnTo>
                    <a:pt x="2709926" y="94995"/>
                  </a:lnTo>
                  <a:lnTo>
                    <a:pt x="2702458" y="58025"/>
                  </a:lnTo>
                  <a:lnTo>
                    <a:pt x="2682097" y="27828"/>
                  </a:lnTo>
                  <a:lnTo>
                    <a:pt x="2651900" y="7467"/>
                  </a:lnTo>
                  <a:lnTo>
                    <a:pt x="2614929" y="0"/>
                  </a:lnTo>
                  <a:close/>
                </a:path>
              </a:pathLst>
            </a:custGeom>
            <a:solidFill>
              <a:srgbClr val="E7E6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9082405" y="909319"/>
              <a:ext cx="2710180" cy="5055870"/>
            </a:xfrm>
            <a:custGeom>
              <a:avLst/>
              <a:gdLst/>
              <a:ahLst/>
              <a:cxnLst/>
              <a:rect l="l" t="t" r="r" b="b"/>
              <a:pathLst>
                <a:path w="2710179" h="5055870">
                  <a:moveTo>
                    <a:pt x="0" y="94995"/>
                  </a:moveTo>
                  <a:lnTo>
                    <a:pt x="7467" y="58025"/>
                  </a:lnTo>
                  <a:lnTo>
                    <a:pt x="27828" y="27828"/>
                  </a:lnTo>
                  <a:lnTo>
                    <a:pt x="58025" y="7467"/>
                  </a:lnTo>
                  <a:lnTo>
                    <a:pt x="94996" y="0"/>
                  </a:lnTo>
                  <a:lnTo>
                    <a:pt x="2614929" y="0"/>
                  </a:lnTo>
                  <a:lnTo>
                    <a:pt x="2651900" y="7467"/>
                  </a:lnTo>
                  <a:lnTo>
                    <a:pt x="2682097" y="27828"/>
                  </a:lnTo>
                  <a:lnTo>
                    <a:pt x="2702458" y="58025"/>
                  </a:lnTo>
                  <a:lnTo>
                    <a:pt x="2709926" y="94995"/>
                  </a:lnTo>
                  <a:lnTo>
                    <a:pt x="2709926" y="4960721"/>
                  </a:lnTo>
                  <a:lnTo>
                    <a:pt x="2702458" y="4997695"/>
                  </a:lnTo>
                  <a:lnTo>
                    <a:pt x="2682097" y="5027887"/>
                  </a:lnTo>
                  <a:lnTo>
                    <a:pt x="2651900" y="5048241"/>
                  </a:lnTo>
                  <a:lnTo>
                    <a:pt x="2614929" y="5055704"/>
                  </a:lnTo>
                  <a:lnTo>
                    <a:pt x="94996" y="5055704"/>
                  </a:lnTo>
                  <a:lnTo>
                    <a:pt x="58025" y="5048241"/>
                  </a:lnTo>
                  <a:lnTo>
                    <a:pt x="27828" y="5027887"/>
                  </a:lnTo>
                  <a:lnTo>
                    <a:pt x="7467" y="4997695"/>
                  </a:lnTo>
                  <a:lnTo>
                    <a:pt x="0" y="4960721"/>
                  </a:lnTo>
                  <a:lnTo>
                    <a:pt x="0" y="94995"/>
                  </a:lnTo>
                  <a:close/>
                </a:path>
              </a:pathLst>
            </a:custGeom>
            <a:ln w="9525">
              <a:solidFill>
                <a:srgbClr val="00000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4" name="object 4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258300" y="1121663"/>
              <a:ext cx="2524505" cy="254508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9258300" y="1341119"/>
              <a:ext cx="2467863" cy="254508"/>
            </a:xfrm>
            <a:prstGeom prst="rect">
              <a:avLst/>
            </a:prstGeom>
          </p:spPr>
        </p:pic>
      </p:grpSp>
      <p:sp>
        <p:nvSpPr>
          <p:cNvPr id="46" name="object 46"/>
          <p:cNvSpPr txBox="1"/>
          <p:nvPr/>
        </p:nvSpPr>
        <p:spPr>
          <a:xfrm>
            <a:off x="9185529" y="3364738"/>
            <a:ext cx="2423795" cy="1452880"/>
          </a:xfrm>
          <a:prstGeom prst="rect">
            <a:avLst/>
          </a:prstGeom>
        </p:spPr>
        <p:txBody>
          <a:bodyPr vert="horz" wrap="square" lIns="0" tIns="31750" rIns="0" bIns="0" rtlCol="0">
            <a:spAutoFit/>
          </a:bodyPr>
          <a:lstStyle/>
          <a:p>
            <a:pPr marL="184785" marR="194945" indent="-172720">
              <a:lnSpc>
                <a:spcPts val="1190"/>
              </a:lnSpc>
              <a:spcBef>
                <a:spcPts val="250"/>
              </a:spcBef>
              <a:buClr>
                <a:srgbClr val="F95F04"/>
              </a:buClr>
              <a:buFont typeface="Arial MT"/>
              <a:buChar char="•"/>
              <a:tabLst>
                <a:tab pos="185420" algn="l"/>
              </a:tabLst>
            </a:pPr>
            <a:r>
              <a:rPr sz="1100" spc="-5" dirty="0">
                <a:solidFill>
                  <a:srgbClr val="333E47"/>
                </a:solidFill>
                <a:latin typeface="Calibri"/>
                <a:cs typeface="Calibri"/>
              </a:rPr>
              <a:t>Тре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керы</a:t>
            </a:r>
            <a:r>
              <a:rPr sz="1100" spc="-1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spc="-5" dirty="0">
                <a:solidFill>
                  <a:srgbClr val="333E47"/>
                </a:solidFill>
                <a:latin typeface="Calibri"/>
                <a:cs typeface="Calibri"/>
              </a:rPr>
              <a:t>дл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я</a:t>
            </a:r>
            <a:r>
              <a:rPr sz="1100" spc="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п</a:t>
            </a:r>
            <a:r>
              <a:rPr sz="1100" spc="5" dirty="0">
                <a:solidFill>
                  <a:srgbClr val="333E47"/>
                </a:solidFill>
                <a:latin typeface="Calibri"/>
                <a:cs typeface="Calibri"/>
              </a:rPr>
              <a:t>о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во</a:t>
            </a:r>
            <a:r>
              <a:rPr sz="1100" spc="-5" dirty="0">
                <a:solidFill>
                  <a:srgbClr val="333E47"/>
                </a:solidFill>
                <a:latin typeface="Calibri"/>
                <a:cs typeface="Calibri"/>
              </a:rPr>
              <a:t>р</a:t>
            </a:r>
            <a:r>
              <a:rPr sz="1100" spc="-10" dirty="0">
                <a:solidFill>
                  <a:srgbClr val="333E47"/>
                </a:solidFill>
                <a:latin typeface="Calibri"/>
                <a:cs typeface="Calibri"/>
              </a:rPr>
              <a:t>о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та</a:t>
            </a:r>
            <a:r>
              <a:rPr sz="1100" spc="-50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панелей</a:t>
            </a:r>
            <a:r>
              <a:rPr sz="1100" spc="-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за  движением</a:t>
            </a:r>
            <a:r>
              <a:rPr sz="1100" spc="-5" dirty="0">
                <a:solidFill>
                  <a:srgbClr val="333E47"/>
                </a:solidFill>
                <a:latin typeface="Calibri"/>
                <a:cs typeface="Calibri"/>
              </a:rPr>
              <a:t> солнца</a:t>
            </a:r>
            <a:endParaRPr sz="1100">
              <a:latin typeface="Calibri"/>
              <a:cs typeface="Calibri"/>
            </a:endParaRPr>
          </a:p>
          <a:p>
            <a:pPr marL="184785" marR="194310" indent="-172720">
              <a:lnSpc>
                <a:spcPts val="1190"/>
              </a:lnSpc>
              <a:spcBef>
                <a:spcPts val="390"/>
              </a:spcBef>
              <a:buClr>
                <a:srgbClr val="F95F04"/>
              </a:buClr>
              <a:buFont typeface="Arial MT"/>
              <a:buChar char="•"/>
              <a:tabLst>
                <a:tab pos="185420" algn="l"/>
              </a:tabLst>
            </a:pP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Цент</a:t>
            </a:r>
            <a:r>
              <a:rPr sz="1100" spc="-5" dirty="0">
                <a:solidFill>
                  <a:srgbClr val="333E47"/>
                </a:solidFill>
                <a:latin typeface="Calibri"/>
                <a:cs typeface="Calibri"/>
              </a:rPr>
              <a:t>р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ализо</a:t>
            </a:r>
            <a:r>
              <a:rPr sz="1100" spc="-15" dirty="0">
                <a:solidFill>
                  <a:srgbClr val="333E47"/>
                </a:solidFill>
                <a:latin typeface="Calibri"/>
                <a:cs typeface="Calibri"/>
              </a:rPr>
              <a:t>в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а</a:t>
            </a:r>
            <a:r>
              <a:rPr sz="1100" spc="-10" dirty="0">
                <a:solidFill>
                  <a:srgbClr val="333E47"/>
                </a:solidFill>
                <a:latin typeface="Calibri"/>
                <a:cs typeface="Calibri"/>
              </a:rPr>
              <a:t>н</a:t>
            </a:r>
            <a:r>
              <a:rPr sz="1100" spc="-5" dirty="0">
                <a:solidFill>
                  <a:srgbClr val="333E47"/>
                </a:solidFill>
                <a:latin typeface="Calibri"/>
                <a:cs typeface="Calibri"/>
              </a:rPr>
              <a:t>н</a:t>
            </a:r>
            <a:r>
              <a:rPr sz="1100" spc="-10" dirty="0">
                <a:solidFill>
                  <a:srgbClr val="333E47"/>
                </a:solidFill>
                <a:latin typeface="Calibri"/>
                <a:cs typeface="Calibri"/>
              </a:rPr>
              <a:t>о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е</a:t>
            </a:r>
            <a:r>
              <a:rPr sz="1100" spc="-3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обслужи</a:t>
            </a:r>
            <a:r>
              <a:rPr sz="1100" spc="-5" dirty="0">
                <a:solidFill>
                  <a:srgbClr val="333E47"/>
                </a:solidFill>
                <a:latin typeface="Calibri"/>
                <a:cs typeface="Calibri"/>
              </a:rPr>
              <a:t>в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а</a:t>
            </a:r>
            <a:r>
              <a:rPr sz="1100" spc="-10" dirty="0">
                <a:solidFill>
                  <a:srgbClr val="333E47"/>
                </a:solidFill>
                <a:latin typeface="Calibri"/>
                <a:cs typeface="Calibri"/>
              </a:rPr>
              <a:t>н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ие  солнечной</a:t>
            </a:r>
            <a:r>
              <a:rPr sz="1100" spc="-3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станции</a:t>
            </a:r>
            <a:endParaRPr sz="1100">
              <a:latin typeface="Calibri"/>
              <a:cs typeface="Calibri"/>
            </a:endParaRPr>
          </a:p>
          <a:p>
            <a:pPr marL="184785" indent="-172720">
              <a:lnSpc>
                <a:spcPct val="100000"/>
              </a:lnSpc>
              <a:spcBef>
                <a:spcPts val="250"/>
              </a:spcBef>
              <a:buClr>
                <a:srgbClr val="F95F04"/>
              </a:buClr>
              <a:buFont typeface="Arial MT"/>
              <a:buChar char="•"/>
              <a:tabLst>
                <a:tab pos="185420" algn="l"/>
              </a:tabLst>
            </a:pP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Интеграция</a:t>
            </a:r>
            <a:r>
              <a:rPr sz="1100" spc="-40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с</a:t>
            </a:r>
            <a:r>
              <a:rPr sz="1100" spc="-2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системами</a:t>
            </a:r>
            <a:r>
              <a:rPr sz="1100" spc="-20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заказчика</a:t>
            </a:r>
            <a:endParaRPr sz="1100">
              <a:latin typeface="Calibri"/>
              <a:cs typeface="Calibri"/>
            </a:endParaRPr>
          </a:p>
          <a:p>
            <a:pPr marL="184785" indent="-172720">
              <a:lnSpc>
                <a:spcPct val="100000"/>
              </a:lnSpc>
              <a:spcBef>
                <a:spcPts val="275"/>
              </a:spcBef>
              <a:buClr>
                <a:srgbClr val="F95F04"/>
              </a:buClr>
              <a:buFont typeface="Arial MT"/>
              <a:buChar char="•"/>
              <a:tabLst>
                <a:tab pos="185420" algn="l"/>
              </a:tabLst>
            </a:pP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Комплексная</a:t>
            </a:r>
            <a:r>
              <a:rPr sz="1100" spc="-3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аналитика</a:t>
            </a:r>
            <a:r>
              <a:rPr sz="1100" spc="-40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и</a:t>
            </a:r>
            <a:r>
              <a:rPr sz="1100" spc="-20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отчётность</a:t>
            </a:r>
            <a:endParaRPr sz="1100">
              <a:latin typeface="Calibri"/>
              <a:cs typeface="Calibri"/>
            </a:endParaRPr>
          </a:p>
          <a:p>
            <a:pPr marL="184785" marR="265430" indent="-172720">
              <a:lnSpc>
                <a:spcPts val="1190"/>
              </a:lnSpc>
              <a:spcBef>
                <a:spcPts val="409"/>
              </a:spcBef>
              <a:buClr>
                <a:srgbClr val="F95F04"/>
              </a:buClr>
              <a:buFont typeface="Arial MT"/>
              <a:buChar char="•"/>
              <a:tabLst>
                <a:tab pos="185420" algn="l"/>
              </a:tabLst>
            </a:pP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Поиск</a:t>
            </a:r>
            <a:r>
              <a:rPr sz="1100" spc="-30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spc="-5" dirty="0">
                <a:solidFill>
                  <a:srgbClr val="333E47"/>
                </a:solidFill>
                <a:latin typeface="Calibri"/>
                <a:cs typeface="Calibri"/>
              </a:rPr>
              <a:t>аномалий</a:t>
            </a:r>
            <a:r>
              <a:rPr sz="1100" spc="-1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и</a:t>
            </a:r>
            <a:r>
              <a:rPr sz="1100" spc="-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предсказание </a:t>
            </a:r>
            <a:r>
              <a:rPr sz="1100" spc="-23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генерации</a:t>
            </a:r>
            <a:r>
              <a:rPr sz="1100" spc="-25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на</a:t>
            </a:r>
            <a:r>
              <a:rPr sz="1100" spc="-10" dirty="0">
                <a:solidFill>
                  <a:srgbClr val="333E4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333E47"/>
                </a:solidFill>
                <a:latin typeface="Calibri"/>
                <a:cs typeface="Calibri"/>
              </a:rPr>
              <a:t>базе ML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47" name="object 47"/>
          <p:cNvGrpSpPr/>
          <p:nvPr/>
        </p:nvGrpSpPr>
        <p:grpSpPr>
          <a:xfrm>
            <a:off x="9246806" y="1838642"/>
            <a:ext cx="2369820" cy="3938904"/>
            <a:chOff x="9246806" y="1838642"/>
            <a:chExt cx="2369820" cy="3938904"/>
          </a:xfrm>
        </p:grpSpPr>
        <p:pic>
          <p:nvPicPr>
            <p:cNvPr id="48" name="object 4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9256267" y="1848230"/>
              <a:ext cx="2350262" cy="1351914"/>
            </a:xfrm>
            <a:prstGeom prst="rect">
              <a:avLst/>
            </a:prstGeom>
          </p:spPr>
        </p:pic>
        <p:sp>
          <p:nvSpPr>
            <p:cNvPr id="49" name="object 49"/>
            <p:cNvSpPr/>
            <p:nvPr/>
          </p:nvSpPr>
          <p:spPr>
            <a:xfrm>
              <a:off x="9251568" y="1843404"/>
              <a:ext cx="2360295" cy="1361440"/>
            </a:xfrm>
            <a:custGeom>
              <a:avLst/>
              <a:gdLst/>
              <a:ahLst/>
              <a:cxnLst/>
              <a:rect l="l" t="t" r="r" b="b"/>
              <a:pathLst>
                <a:path w="2360295" h="1361439">
                  <a:moveTo>
                    <a:pt x="38734" y="0"/>
                  </a:moveTo>
                  <a:lnTo>
                    <a:pt x="2321052" y="0"/>
                  </a:lnTo>
                  <a:lnTo>
                    <a:pt x="2335910" y="2921"/>
                  </a:lnTo>
                  <a:lnTo>
                    <a:pt x="2348356" y="11430"/>
                  </a:lnTo>
                  <a:lnTo>
                    <a:pt x="2356865" y="23875"/>
                  </a:lnTo>
                  <a:lnTo>
                    <a:pt x="2359786" y="38735"/>
                  </a:lnTo>
                  <a:lnTo>
                    <a:pt x="2359786" y="1322705"/>
                  </a:lnTo>
                  <a:lnTo>
                    <a:pt x="2356865" y="1337564"/>
                  </a:lnTo>
                  <a:lnTo>
                    <a:pt x="2348356" y="1350010"/>
                  </a:lnTo>
                  <a:lnTo>
                    <a:pt x="2335910" y="1358519"/>
                  </a:lnTo>
                  <a:lnTo>
                    <a:pt x="2321052" y="1361440"/>
                  </a:lnTo>
                  <a:lnTo>
                    <a:pt x="38734" y="1361440"/>
                  </a:lnTo>
                  <a:lnTo>
                    <a:pt x="23875" y="1358519"/>
                  </a:lnTo>
                  <a:lnTo>
                    <a:pt x="11429" y="1350010"/>
                  </a:lnTo>
                  <a:lnTo>
                    <a:pt x="2921" y="1337564"/>
                  </a:lnTo>
                  <a:lnTo>
                    <a:pt x="0" y="1322705"/>
                  </a:lnTo>
                  <a:lnTo>
                    <a:pt x="0" y="38735"/>
                  </a:lnTo>
                  <a:lnTo>
                    <a:pt x="2921" y="23875"/>
                  </a:lnTo>
                  <a:lnTo>
                    <a:pt x="11429" y="11430"/>
                  </a:lnTo>
                  <a:lnTo>
                    <a:pt x="23875" y="2921"/>
                  </a:lnTo>
                  <a:lnTo>
                    <a:pt x="38734" y="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9256267" y="5320664"/>
              <a:ext cx="2350770" cy="442595"/>
            </a:xfrm>
            <a:custGeom>
              <a:avLst/>
              <a:gdLst/>
              <a:ahLst/>
              <a:cxnLst/>
              <a:rect l="l" t="t" r="r" b="b"/>
              <a:pathLst>
                <a:path w="2350770" h="442595">
                  <a:moveTo>
                    <a:pt x="2129028" y="0"/>
                  </a:moveTo>
                  <a:lnTo>
                    <a:pt x="221360" y="0"/>
                  </a:lnTo>
                  <a:lnTo>
                    <a:pt x="176735" y="4495"/>
                  </a:lnTo>
                  <a:lnTo>
                    <a:pt x="135177" y="17387"/>
                  </a:lnTo>
                  <a:lnTo>
                    <a:pt x="97575" y="37785"/>
                  </a:lnTo>
                  <a:lnTo>
                    <a:pt x="64817" y="64801"/>
                  </a:lnTo>
                  <a:lnTo>
                    <a:pt x="37792" y="97544"/>
                  </a:lnTo>
                  <a:lnTo>
                    <a:pt x="17389" y="135124"/>
                  </a:lnTo>
                  <a:lnTo>
                    <a:pt x="4495" y="176650"/>
                  </a:lnTo>
                  <a:lnTo>
                    <a:pt x="0" y="221234"/>
                  </a:lnTo>
                  <a:lnTo>
                    <a:pt x="4495" y="265830"/>
                  </a:lnTo>
                  <a:lnTo>
                    <a:pt x="17389" y="307365"/>
                  </a:lnTo>
                  <a:lnTo>
                    <a:pt x="37792" y="344952"/>
                  </a:lnTo>
                  <a:lnTo>
                    <a:pt x="64817" y="377699"/>
                  </a:lnTo>
                  <a:lnTo>
                    <a:pt x="97575" y="404718"/>
                  </a:lnTo>
                  <a:lnTo>
                    <a:pt x="135177" y="425118"/>
                  </a:lnTo>
                  <a:lnTo>
                    <a:pt x="176735" y="438010"/>
                  </a:lnTo>
                  <a:lnTo>
                    <a:pt x="221360" y="442506"/>
                  </a:lnTo>
                  <a:lnTo>
                    <a:pt x="2129028" y="442506"/>
                  </a:lnTo>
                  <a:lnTo>
                    <a:pt x="2173653" y="438010"/>
                  </a:lnTo>
                  <a:lnTo>
                    <a:pt x="2215211" y="425118"/>
                  </a:lnTo>
                  <a:lnTo>
                    <a:pt x="2252813" y="404718"/>
                  </a:lnTo>
                  <a:lnTo>
                    <a:pt x="2285571" y="377699"/>
                  </a:lnTo>
                  <a:lnTo>
                    <a:pt x="2312596" y="344952"/>
                  </a:lnTo>
                  <a:lnTo>
                    <a:pt x="2332999" y="307365"/>
                  </a:lnTo>
                  <a:lnTo>
                    <a:pt x="2345893" y="265830"/>
                  </a:lnTo>
                  <a:lnTo>
                    <a:pt x="2350388" y="221234"/>
                  </a:lnTo>
                  <a:lnTo>
                    <a:pt x="2345893" y="176650"/>
                  </a:lnTo>
                  <a:lnTo>
                    <a:pt x="2332999" y="135124"/>
                  </a:lnTo>
                  <a:lnTo>
                    <a:pt x="2312596" y="97544"/>
                  </a:lnTo>
                  <a:lnTo>
                    <a:pt x="2285571" y="64801"/>
                  </a:lnTo>
                  <a:lnTo>
                    <a:pt x="2252813" y="37785"/>
                  </a:lnTo>
                  <a:lnTo>
                    <a:pt x="2215211" y="17387"/>
                  </a:lnTo>
                  <a:lnTo>
                    <a:pt x="2173653" y="4495"/>
                  </a:lnTo>
                  <a:lnTo>
                    <a:pt x="2129028" y="0"/>
                  </a:lnTo>
                  <a:close/>
                </a:path>
              </a:pathLst>
            </a:custGeom>
            <a:solidFill>
              <a:srgbClr val="F95F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" name="object 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9458197" y="5347411"/>
              <a:ext cx="426720" cy="430072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9671557" y="5347411"/>
              <a:ext cx="916431" cy="430072"/>
            </a:xfrm>
            <a:prstGeom prst="rect">
              <a:avLst/>
            </a:prstGeom>
          </p:spPr>
        </p:pic>
      </p:grpSp>
      <p:sp>
        <p:nvSpPr>
          <p:cNvPr id="53" name="object 53"/>
          <p:cNvSpPr txBox="1"/>
          <p:nvPr/>
        </p:nvSpPr>
        <p:spPr>
          <a:xfrm>
            <a:off x="4004564" y="5347538"/>
            <a:ext cx="694055" cy="1943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b="1" spc="-5" dirty="0">
                <a:solidFill>
                  <a:srgbClr val="FFFFFF"/>
                </a:solidFill>
                <a:latin typeface="Calibri"/>
                <a:cs typeface="Calibri"/>
              </a:rPr>
              <a:t>мл</a:t>
            </a:r>
            <a:r>
              <a:rPr sz="1100" b="1" spc="-10" dirty="0">
                <a:solidFill>
                  <a:srgbClr val="FFFFFF"/>
                </a:solidFill>
                <a:latin typeface="Calibri"/>
                <a:cs typeface="Calibri"/>
              </a:rPr>
              <a:t>н</a:t>
            </a:r>
            <a:r>
              <a:rPr sz="1100" b="1" dirty="0">
                <a:solidFill>
                  <a:srgbClr val="FFFFFF"/>
                </a:solidFill>
                <a:latin typeface="Calibri"/>
                <a:cs typeface="Calibri"/>
              </a:rPr>
              <a:t>.</a:t>
            </a:r>
            <a:r>
              <a:rPr sz="1100" b="1" spc="-5" dirty="0">
                <a:solidFill>
                  <a:srgbClr val="FFFFFF"/>
                </a:solidFill>
                <a:latin typeface="Calibri"/>
                <a:cs typeface="Calibri"/>
              </a:rPr>
              <a:t>р</a:t>
            </a:r>
            <a:r>
              <a:rPr sz="1100" b="1" dirty="0">
                <a:solidFill>
                  <a:srgbClr val="FFFFFF"/>
                </a:solidFill>
                <a:latin typeface="Calibri"/>
                <a:cs typeface="Calibri"/>
              </a:rPr>
              <a:t>./г</a:t>
            </a:r>
            <a:r>
              <a:rPr sz="1100" b="1" spc="-5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1100" b="1" dirty="0">
                <a:solidFill>
                  <a:srgbClr val="FFFFFF"/>
                </a:solidFill>
                <a:latin typeface="Calibri"/>
                <a:cs typeface="Calibri"/>
              </a:rPr>
              <a:t>д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4004564" y="5431916"/>
            <a:ext cx="62357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э</a:t>
            </a:r>
            <a:r>
              <a:rPr sz="1100" spc="5" dirty="0">
                <a:solidFill>
                  <a:srgbClr val="FFFFFF"/>
                </a:solidFill>
                <a:latin typeface="Calibri"/>
                <a:cs typeface="Calibri"/>
              </a:rPr>
              <a:t>ко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но</a:t>
            </a:r>
            <a:r>
              <a:rPr sz="1100" spc="-5" dirty="0">
                <a:solidFill>
                  <a:srgbClr val="FFFFFF"/>
                </a:solidFill>
                <a:latin typeface="Calibri"/>
                <a:cs typeface="Calibri"/>
              </a:rPr>
              <a:t>мии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4004564" y="5515762"/>
            <a:ext cx="71691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на</a:t>
            </a:r>
            <a:r>
              <a:rPr sz="1100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100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заводе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7516114" y="5337809"/>
            <a:ext cx="74803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spc="-5" dirty="0">
                <a:solidFill>
                  <a:srgbClr val="FFFFFF"/>
                </a:solidFill>
                <a:latin typeface="Calibri"/>
                <a:cs typeface="Calibri"/>
              </a:rPr>
              <a:t>повышение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7516114" y="5421629"/>
            <a:ext cx="93535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эффективности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7516114" y="5505399"/>
            <a:ext cx="63563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авт</a:t>
            </a:r>
            <a:r>
              <a:rPr sz="1100" spc="5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па</a:t>
            </a:r>
            <a:r>
              <a:rPr sz="1100" spc="-5" dirty="0">
                <a:solidFill>
                  <a:srgbClr val="FFFFFF"/>
                </a:solidFill>
                <a:latin typeface="Calibri"/>
                <a:cs typeface="Calibri"/>
              </a:rPr>
              <a:t>р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ка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10388600" y="5357825"/>
            <a:ext cx="772795" cy="1943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b="1" dirty="0">
                <a:solidFill>
                  <a:srgbClr val="FFFFFF"/>
                </a:solidFill>
                <a:latin typeface="Calibri"/>
                <a:cs typeface="Calibri"/>
              </a:rPr>
              <a:t>к</a:t>
            </a:r>
            <a:r>
              <a:rPr sz="1100" b="1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b="1" spc="-5" dirty="0">
                <a:solidFill>
                  <a:srgbClr val="FFFFFF"/>
                </a:solidFill>
                <a:latin typeface="Calibri"/>
                <a:cs typeface="Calibri"/>
              </a:rPr>
              <a:t>генерации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10388600" y="5441696"/>
            <a:ext cx="666750" cy="1943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со</a:t>
            </a:r>
            <a:r>
              <a:rPr sz="1100" spc="-5" dirty="0">
                <a:solidFill>
                  <a:srgbClr val="FFFFFF"/>
                </a:solidFill>
                <a:latin typeface="Calibri"/>
                <a:cs typeface="Calibri"/>
              </a:rPr>
              <a:t>лн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еч</a:t>
            </a:r>
            <a:r>
              <a:rPr sz="1100" spc="-5" dirty="0">
                <a:solidFill>
                  <a:srgbClr val="FFFFFF"/>
                </a:solidFill>
                <a:latin typeface="Calibri"/>
                <a:cs typeface="Calibri"/>
              </a:rPr>
              <a:t>н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ой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10388600" y="5526125"/>
            <a:ext cx="50673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энергии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62" name="object 62"/>
          <p:cNvGrpSpPr/>
          <p:nvPr/>
        </p:nvGrpSpPr>
        <p:grpSpPr>
          <a:xfrm>
            <a:off x="4981066" y="5312054"/>
            <a:ext cx="836930" cy="451484"/>
            <a:chOff x="4981066" y="5312054"/>
            <a:chExt cx="836930" cy="451484"/>
          </a:xfrm>
        </p:grpSpPr>
        <p:sp>
          <p:nvSpPr>
            <p:cNvPr id="63" name="object 63"/>
            <p:cNvSpPr/>
            <p:nvPr/>
          </p:nvSpPr>
          <p:spPr>
            <a:xfrm>
              <a:off x="4981066" y="5320665"/>
              <a:ext cx="836930" cy="442595"/>
            </a:xfrm>
            <a:custGeom>
              <a:avLst/>
              <a:gdLst/>
              <a:ahLst/>
              <a:cxnLst/>
              <a:rect l="l" t="t" r="r" b="b"/>
              <a:pathLst>
                <a:path w="836929" h="442595">
                  <a:moveTo>
                    <a:pt x="615188" y="0"/>
                  </a:moveTo>
                  <a:lnTo>
                    <a:pt x="221361" y="0"/>
                  </a:lnTo>
                  <a:lnTo>
                    <a:pt x="176735" y="4495"/>
                  </a:lnTo>
                  <a:lnTo>
                    <a:pt x="135177" y="17387"/>
                  </a:lnTo>
                  <a:lnTo>
                    <a:pt x="97575" y="37785"/>
                  </a:lnTo>
                  <a:lnTo>
                    <a:pt x="64817" y="64801"/>
                  </a:lnTo>
                  <a:lnTo>
                    <a:pt x="37792" y="97544"/>
                  </a:lnTo>
                  <a:lnTo>
                    <a:pt x="17389" y="135124"/>
                  </a:lnTo>
                  <a:lnTo>
                    <a:pt x="4495" y="176650"/>
                  </a:lnTo>
                  <a:lnTo>
                    <a:pt x="0" y="221234"/>
                  </a:lnTo>
                  <a:lnTo>
                    <a:pt x="4495" y="265821"/>
                  </a:lnTo>
                  <a:lnTo>
                    <a:pt x="17389" y="307351"/>
                  </a:lnTo>
                  <a:lnTo>
                    <a:pt x="37792" y="344933"/>
                  </a:lnTo>
                  <a:lnTo>
                    <a:pt x="64817" y="377677"/>
                  </a:lnTo>
                  <a:lnTo>
                    <a:pt x="97575" y="404694"/>
                  </a:lnTo>
                  <a:lnTo>
                    <a:pt x="135177" y="425093"/>
                  </a:lnTo>
                  <a:lnTo>
                    <a:pt x="176735" y="437985"/>
                  </a:lnTo>
                  <a:lnTo>
                    <a:pt x="221361" y="442480"/>
                  </a:lnTo>
                  <a:lnTo>
                    <a:pt x="615188" y="442480"/>
                  </a:lnTo>
                  <a:lnTo>
                    <a:pt x="659771" y="437985"/>
                  </a:lnTo>
                  <a:lnTo>
                    <a:pt x="701297" y="425093"/>
                  </a:lnTo>
                  <a:lnTo>
                    <a:pt x="738877" y="404694"/>
                  </a:lnTo>
                  <a:lnTo>
                    <a:pt x="771620" y="377677"/>
                  </a:lnTo>
                  <a:lnTo>
                    <a:pt x="798636" y="344933"/>
                  </a:lnTo>
                  <a:lnTo>
                    <a:pt x="819034" y="307351"/>
                  </a:lnTo>
                  <a:lnTo>
                    <a:pt x="831926" y="265821"/>
                  </a:lnTo>
                  <a:lnTo>
                    <a:pt x="836422" y="221234"/>
                  </a:lnTo>
                  <a:lnTo>
                    <a:pt x="831926" y="176650"/>
                  </a:lnTo>
                  <a:lnTo>
                    <a:pt x="819034" y="135124"/>
                  </a:lnTo>
                  <a:lnTo>
                    <a:pt x="798636" y="97544"/>
                  </a:lnTo>
                  <a:lnTo>
                    <a:pt x="771620" y="64801"/>
                  </a:lnTo>
                  <a:lnTo>
                    <a:pt x="738877" y="37785"/>
                  </a:lnTo>
                  <a:lnTo>
                    <a:pt x="701297" y="17387"/>
                  </a:lnTo>
                  <a:lnTo>
                    <a:pt x="659771" y="4495"/>
                  </a:lnTo>
                  <a:lnTo>
                    <a:pt x="615188" y="0"/>
                  </a:lnTo>
                  <a:close/>
                </a:path>
              </a:pathLst>
            </a:custGeom>
            <a:solidFill>
              <a:srgbClr val="F95F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4" name="object 6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5092572" y="5312054"/>
              <a:ext cx="438912" cy="445008"/>
            </a:xfrm>
            <a:prstGeom prst="rect">
              <a:avLst/>
            </a:prstGeom>
          </p:spPr>
        </p:pic>
      </p:grpSp>
      <p:sp>
        <p:nvSpPr>
          <p:cNvPr id="65" name="object 65"/>
          <p:cNvSpPr txBox="1"/>
          <p:nvPr/>
        </p:nvSpPr>
        <p:spPr>
          <a:xfrm>
            <a:off x="5316728" y="5333746"/>
            <a:ext cx="367665" cy="396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955">
              <a:lnSpc>
                <a:spcPts val="1040"/>
              </a:lnSpc>
              <a:spcBef>
                <a:spcPts val="100"/>
              </a:spcBef>
            </a:pPr>
            <a:r>
              <a:rPr sz="1100" spc="-5" dirty="0">
                <a:solidFill>
                  <a:srgbClr val="FFFFFF"/>
                </a:solidFill>
                <a:latin typeface="Calibri"/>
                <a:cs typeface="Calibri"/>
              </a:rPr>
              <a:t>мес.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ts val="1880"/>
              </a:lnSpc>
            </a:pPr>
            <a:r>
              <a:rPr sz="1800" b="1" spc="-10" dirty="0">
                <a:solidFill>
                  <a:srgbClr val="FFFFFF"/>
                </a:solidFill>
                <a:latin typeface="Calibri"/>
                <a:cs typeface="Calibri"/>
              </a:rPr>
              <a:t>ROI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1445133" y="5357825"/>
            <a:ext cx="1104265" cy="1943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b="1" dirty="0">
                <a:solidFill>
                  <a:srgbClr val="FFFFFF"/>
                </a:solidFill>
                <a:latin typeface="Calibri"/>
                <a:cs typeface="Calibri"/>
              </a:rPr>
              <a:t>к</a:t>
            </a:r>
            <a:r>
              <a:rPr sz="1100" b="1" spc="5" dirty="0">
                <a:solidFill>
                  <a:srgbClr val="FFFFFF"/>
                </a:solidFill>
                <a:latin typeface="Calibri"/>
                <a:cs typeface="Calibri"/>
              </a:rPr>
              <a:t> с</a:t>
            </a:r>
            <a:r>
              <a:rPr sz="1100" b="1" dirty="0">
                <a:solidFill>
                  <a:srgbClr val="FFFFFF"/>
                </a:solidFill>
                <a:latin typeface="Calibri"/>
                <a:cs typeface="Calibri"/>
              </a:rPr>
              <a:t>т</a:t>
            </a:r>
            <a:r>
              <a:rPr sz="1100" b="1" spc="-10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1100" b="1" spc="-5" dirty="0">
                <a:solidFill>
                  <a:srgbClr val="FFFFFF"/>
                </a:solidFill>
                <a:latin typeface="Calibri"/>
                <a:cs typeface="Calibri"/>
              </a:rPr>
              <a:t>имо</a:t>
            </a:r>
            <a:r>
              <a:rPr sz="1100" b="1" dirty="0">
                <a:solidFill>
                  <a:srgbClr val="FFFFFF"/>
                </a:solidFill>
                <a:latin typeface="Calibri"/>
                <a:cs typeface="Calibri"/>
              </a:rPr>
              <a:t>сти</a:t>
            </a:r>
            <a:r>
              <a:rPr sz="1100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/>
                <a:cs typeface="Calibri"/>
              </a:rPr>
              <a:t>кв.</a:t>
            </a:r>
            <a:r>
              <a:rPr sz="1100" b="1" spc="-5" dirty="0">
                <a:solidFill>
                  <a:srgbClr val="FFFFFF"/>
                </a:solidFill>
                <a:latin typeface="Calibri"/>
                <a:cs typeface="Calibri"/>
              </a:rPr>
              <a:t>м.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1445133" y="5441696"/>
            <a:ext cx="911860" cy="1943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с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со</a:t>
            </a:r>
            <a:r>
              <a:rPr sz="1100" spc="-5" dirty="0">
                <a:solidFill>
                  <a:srgbClr val="FFFFFF"/>
                </a:solidFill>
                <a:latin typeface="Calibri"/>
                <a:cs typeface="Calibri"/>
              </a:rPr>
              <a:t>хр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а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н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ением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1445133" y="5526125"/>
            <a:ext cx="87884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темпа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про</a:t>
            </a:r>
            <a:r>
              <a:rPr sz="1100" spc="-5" dirty="0">
                <a:solidFill>
                  <a:srgbClr val="FFFFFF"/>
                </a:solidFill>
                <a:latin typeface="Calibri"/>
                <a:cs typeface="Calibri"/>
              </a:rPr>
              <a:t>д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аж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69" name="object 69"/>
          <p:cNvGrpSpPr/>
          <p:nvPr/>
        </p:nvGrpSpPr>
        <p:grpSpPr>
          <a:xfrm>
            <a:off x="184099" y="167894"/>
            <a:ext cx="5393690" cy="318770"/>
            <a:chOff x="184099" y="167894"/>
            <a:chExt cx="5393690" cy="318770"/>
          </a:xfrm>
        </p:grpSpPr>
        <p:pic>
          <p:nvPicPr>
            <p:cNvPr id="70" name="object 7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4099" y="167894"/>
              <a:ext cx="2988818" cy="318515"/>
            </a:xfrm>
            <a:prstGeom prst="rect">
              <a:avLst/>
            </a:prstGeom>
          </p:spPr>
        </p:pic>
        <p:pic>
          <p:nvPicPr>
            <p:cNvPr id="71" name="object 71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3006852" y="167894"/>
              <a:ext cx="2570353" cy="318515"/>
            </a:xfrm>
            <a:prstGeom prst="rect">
              <a:avLst/>
            </a:prstGeom>
          </p:spPr>
        </p:pic>
      </p:grpSp>
      <p:sp>
        <p:nvSpPr>
          <p:cNvPr id="72" name="object 72"/>
          <p:cNvSpPr/>
          <p:nvPr/>
        </p:nvSpPr>
        <p:spPr>
          <a:xfrm>
            <a:off x="9451213" y="6079921"/>
            <a:ext cx="2155825" cy="337820"/>
          </a:xfrm>
          <a:custGeom>
            <a:avLst/>
            <a:gdLst/>
            <a:ahLst/>
            <a:cxnLst/>
            <a:rect l="l" t="t" r="r" b="b"/>
            <a:pathLst>
              <a:path w="2155825" h="337820">
                <a:moveTo>
                  <a:pt x="1986787" y="0"/>
                </a:moveTo>
                <a:lnTo>
                  <a:pt x="168655" y="0"/>
                </a:lnTo>
                <a:lnTo>
                  <a:pt x="123795" y="6024"/>
                </a:lnTo>
                <a:lnTo>
                  <a:pt x="83500" y="23027"/>
                </a:lnTo>
                <a:lnTo>
                  <a:pt x="49371" y="49401"/>
                </a:lnTo>
                <a:lnTo>
                  <a:pt x="23010" y="83537"/>
                </a:lnTo>
                <a:lnTo>
                  <a:pt x="6019" y="123829"/>
                </a:lnTo>
                <a:lnTo>
                  <a:pt x="0" y="168668"/>
                </a:lnTo>
                <a:lnTo>
                  <a:pt x="6019" y="213507"/>
                </a:lnTo>
                <a:lnTo>
                  <a:pt x="23010" y="253799"/>
                </a:lnTo>
                <a:lnTo>
                  <a:pt x="49371" y="287935"/>
                </a:lnTo>
                <a:lnTo>
                  <a:pt x="83500" y="314309"/>
                </a:lnTo>
                <a:lnTo>
                  <a:pt x="123795" y="331312"/>
                </a:lnTo>
                <a:lnTo>
                  <a:pt x="168655" y="337337"/>
                </a:lnTo>
                <a:lnTo>
                  <a:pt x="1986787" y="337337"/>
                </a:lnTo>
                <a:lnTo>
                  <a:pt x="2031604" y="331312"/>
                </a:lnTo>
                <a:lnTo>
                  <a:pt x="2071887" y="314309"/>
                </a:lnTo>
                <a:lnTo>
                  <a:pt x="2106025" y="287935"/>
                </a:lnTo>
                <a:lnTo>
                  <a:pt x="2132405" y="253799"/>
                </a:lnTo>
                <a:lnTo>
                  <a:pt x="2149415" y="213507"/>
                </a:lnTo>
                <a:lnTo>
                  <a:pt x="2155443" y="168668"/>
                </a:lnTo>
                <a:lnTo>
                  <a:pt x="2149415" y="123829"/>
                </a:lnTo>
                <a:lnTo>
                  <a:pt x="2132405" y="83537"/>
                </a:lnTo>
                <a:lnTo>
                  <a:pt x="2106025" y="49401"/>
                </a:lnTo>
                <a:lnTo>
                  <a:pt x="2071887" y="23027"/>
                </a:lnTo>
                <a:lnTo>
                  <a:pt x="2031604" y="6024"/>
                </a:lnTo>
                <a:lnTo>
                  <a:pt x="1986787" y="0"/>
                </a:lnTo>
                <a:close/>
              </a:path>
            </a:pathLst>
          </a:custGeom>
          <a:solidFill>
            <a:srgbClr val="F95F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 txBox="1"/>
          <p:nvPr/>
        </p:nvSpPr>
        <p:spPr>
          <a:xfrm>
            <a:off x="9585452" y="6103111"/>
            <a:ext cx="1888489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solidFill>
                  <a:srgbClr val="FFFFFF"/>
                </a:solidFill>
                <a:latin typeface="Calibri"/>
                <a:cs typeface="Calibri"/>
              </a:rPr>
              <a:t>+</a:t>
            </a:r>
            <a:r>
              <a:rPr sz="16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ДРУГИЕ</a:t>
            </a:r>
            <a:r>
              <a:rPr sz="1600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ПРОДУКТЫ</a:t>
            </a:r>
            <a:endParaRPr sz="1600">
              <a:latin typeface="Calibri"/>
              <a:cs typeface="Calibri"/>
            </a:endParaRPr>
          </a:p>
        </p:txBody>
      </p:sp>
      <p:pic>
        <p:nvPicPr>
          <p:cNvPr id="74" name="Рисунок 73">
            <a:extLst>
              <a:ext uri="{FF2B5EF4-FFF2-40B4-BE49-F238E27FC236}">
                <a16:creationId xmlns:a16="http://schemas.microsoft.com/office/drawing/2014/main" id="{51AE3FF0-2DB8-CDF9-4915-95F54C9A90A6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xmlns="" r:embed="rId22"/>
              </a:ext>
            </a:extLst>
          </a:blip>
          <a:stretch>
            <a:fillRect/>
          </a:stretch>
        </p:blipFill>
        <p:spPr>
          <a:xfrm>
            <a:off x="10288670" y="89657"/>
            <a:ext cx="1765165" cy="441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653276"/>
      </p:ext>
    </p:extLst>
  </p:cSld>
  <p:clrMapOvr>
    <a:masterClrMapping/>
  </p:clrMapOvr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6088</TotalTime>
  <Words>623</Words>
  <Application>Microsoft Office PowerPoint</Application>
  <PresentationFormat>Широкоэкранный</PresentationFormat>
  <Paragraphs>192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23" baseType="lpstr">
      <vt:lpstr>Arial</vt:lpstr>
      <vt:lpstr>Arial MT</vt:lpstr>
      <vt:lpstr>Calibri</vt:lpstr>
      <vt:lpstr>Helvetica</vt:lpstr>
      <vt:lpstr>SB Sans Display</vt:lpstr>
      <vt:lpstr>SB Sans Display Semibold</vt:lpstr>
      <vt:lpstr>SB Sans Text</vt:lpstr>
      <vt:lpstr>Segoe UI Light</vt:lpstr>
      <vt:lpstr>Segoe UI Semibold</vt:lpstr>
      <vt:lpstr>Tahoma</vt:lpstr>
      <vt:lpstr>Trebuchet MS</vt:lpstr>
      <vt:lpstr>Wingdings</vt:lpstr>
      <vt:lpstr>Специальное оформление</vt:lpstr>
      <vt:lpstr>СИСТЕМА СБОРА И ПЕРЕДАЧИ ДАННЫХ НА БАЗЕ ИНТЕЛЛЕКТУАЛЬНЫХ ДАТЧИКОВ ДАВЛЕНИЯ СДВ-SMART-LORA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БУДЕМ  НА СВЯЗИ!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Asya</dc:creator>
  <cp:lastModifiedBy>Савченко Виталий Сергеевич</cp:lastModifiedBy>
  <cp:revision>81</cp:revision>
  <dcterms:modified xsi:type="dcterms:W3CDTF">2025-02-04T15:40:52Z</dcterms:modified>
</cp:coreProperties>
</file>