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_rels/notesSlide1.xml.rels" ContentType="application/vnd.openxmlformats-package.relationships+xml"/>
  <Override PartName="/ppt/notesSlides/_rels/notesSlide2.xml.rels" ContentType="application/vnd.openxmlformats-package.relationships+xml"/>
  <Override PartName="/ppt/notesSlides/_rels/notesSlide3.xml.rels" ContentType="application/vnd.openxmlformats-package.relationships+xml"/>
  <Override PartName="/ppt/notesSlides/_rels/notesSlide4.xml.rels" ContentType="application/vnd.openxmlformats-package.relationships+xml"/>
  <Override PartName="/ppt/notesSlides/_rels/notesSlide5.xml.rels" ContentType="application/vnd.openxmlformats-package.relationships+xml"/>
  <Override PartName="/ppt/notesSlides/_rels/notesSlide6.xml.rels" ContentType="application/vnd.openxmlformats-package.relationships+xml"/>
  <Override PartName="/ppt/notesSlides/_rels/notesSlide7.xml.rels" ContentType="application/vnd.openxmlformats-package.relationships+xml"/>
  <Override PartName="/ppt/notesSlides/_rels/notesSlide8.xml.rels" ContentType="application/vnd.openxmlformats-package.relationships+xml"/>
  <Override PartName="/ppt/notesSlides/_rels/notesSlide9.xml.rels" ContentType="application/vnd.openxmlformats-package.relationships+xml"/>
  <Override PartName="/ppt/notesSlides/_rels/notesSlide10.xml.rels" ContentType="application/vnd.openxmlformats-package.relationships+xml"/>
  <Override PartName="/ppt/notesSlides/_rels/notesSlide11.xml.rels" ContentType="application/vnd.openxmlformats-package.relationships+xml"/>
  <Override PartName="/ppt/notesSlides/_rels/notesSlide12.xml.rels" ContentType="application/vnd.openxmlformats-package.relationships+xml"/>
  <Override PartName="/ppt/notesSlides/_rels/notesSlide13.xml.rels" ContentType="application/vnd.openxmlformats-package.relationships+xml"/>
  <Override PartName="/ppt/notesSlides/_rels/notesSlide14.xml.rels" ContentType="application/vnd.openxmlformats-package.relationships+xml"/>
  <Override PartName="/ppt/notesSlides/_rels/notesSlide15.xml.rels" ContentType="application/vnd.openxmlformats-package.relationships+xml"/>
  <Override PartName="/ppt/notesSlides/_rels/notesSlide16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media/image1.png" ContentType="image/png"/>
  <Override PartName="/ppt/media/image31.png" ContentType="image/png"/>
  <Override PartName="/ppt/media/image7.jpeg" ContentType="image/jpeg"/>
  <Override PartName="/ppt/media/image2.png" ContentType="image/png"/>
  <Override PartName="/ppt/media/image17.jpeg" ContentType="image/jpeg"/>
  <Override PartName="/ppt/media/image3.png" ContentType="image/png"/>
  <Override PartName="/ppt/media/image4.png" ContentType="image/png"/>
  <Override PartName="/ppt/media/image5.png" ContentType="image/png"/>
  <Override PartName="/ppt/media/image8.jpeg" ContentType="image/jpeg"/>
  <Override PartName="/ppt/media/image41.png" ContentType="image/png"/>
  <Override PartName="/ppt/media/image6.png" ContentType="image/png"/>
  <Override PartName="/ppt/media/image9.png" ContentType="image/png"/>
  <Override PartName="/ppt/media/image10.jpeg" ContentType="image/jpeg"/>
  <Override PartName="/ppt/media/image11.jpeg" ContentType="image/jpeg"/>
  <Override PartName="/ppt/media/image12.png" ContentType="image/png"/>
  <Override PartName="/ppt/media/image18.jpeg" ContentType="image/jpeg"/>
  <Override PartName="/ppt/media/image13.jpeg" ContentType="image/jpeg"/>
  <Override PartName="/ppt/media/image14.jpeg" ContentType="image/jpeg"/>
  <Override PartName="/ppt/media/image29.png" ContentType="image/png"/>
  <Override PartName="/ppt/media/image15.jpeg" ContentType="image/jpeg"/>
  <Override PartName="/ppt/media/image39.png" ContentType="image/png"/>
  <Override PartName="/ppt/media/image16.jpeg" ContentType="image/jpeg"/>
  <Override PartName="/ppt/media/image19.jpeg" ContentType="image/jpeg"/>
  <Override PartName="/ppt/media/image22.png" ContentType="image/png"/>
  <Override PartName="/ppt/media/image20.png" ContentType="image/png"/>
  <Override PartName="/ppt/media/image21.jpeg" ContentType="image/jpeg"/>
  <Override PartName="/ppt/media/image23.png" ContentType="image/png"/>
  <Override PartName="/ppt/media/image24.png" ContentType="image/png"/>
  <Override PartName="/ppt/media/image25.png" ContentType="image/png"/>
  <Override PartName="/ppt/media/image26.png" ContentType="image/png"/>
  <Override PartName="/ppt/media/image27.png" ContentType="image/png"/>
  <Override PartName="/ppt/media/image28.png" ContentType="image/png"/>
  <Override PartName="/ppt/media/image30.png" ContentType="image/png"/>
  <Override PartName="/ppt/media/image32.png" ContentType="image/png"/>
  <Override PartName="/ppt/media/image33.png" ContentType="image/png"/>
  <Override PartName="/ppt/media/image34.png" ContentType="image/png"/>
  <Override PartName="/ppt/media/image35.png" ContentType="image/png"/>
  <Override PartName="/ppt/media/image36.png" ContentType="image/png"/>
  <Override PartName="/ppt/media/image37.png" ContentType="image/png"/>
  <Override PartName="/ppt/media/image38.png" ContentType="image/png"/>
  <Override PartName="/ppt/media/image40.png" ContentType="image/png"/>
  <Override PartName="/ppt/media/image42.png" ContentType="image/png"/>
  <Override PartName="/ppt/media/image43.png" ContentType="image/png"/>
  <Override PartName="/ppt/media/image44.png" ContentType="image/png"/>
  <Override PartName="/ppt/presProps.xml" ContentType="application/vnd.openxmlformats-officedocument.presentationml.presProps+xml"/>
  <Override PartName="/ppt/_rels/presentation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</p:sldIdLst>
  <p:sldSz cx="12192000" cy="6858000"/>
  <p:notesSz cx="6797675" cy="9926638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presProps" Target="presProps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en-US" sz="1800" spc="-1" strike="noStrike">
                <a:solidFill>
                  <a:srgbClr val="565656"/>
                </a:solidFill>
                <a:latin typeface="Calibri"/>
              </a:rPr>
              <a:t>Для перемещения страницы щёлкните мышью</a:t>
            </a:r>
            <a:endParaRPr b="0" lang="en-US" sz="1800" spc="-1" strike="noStrike">
              <a:solidFill>
                <a:srgbClr val="565656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ru-RU" sz="2000" spc="-1" strike="noStrike">
                <a:latin typeface="Arial"/>
              </a:rPr>
              <a:t>Для правки формата примечаний щёлкните мышью</a:t>
            </a:r>
            <a:endParaRPr b="0" lang="ru-RU" sz="2000" spc="-1" strike="noStrike">
              <a:latin typeface="Arial"/>
            </a:endParaRPr>
          </a:p>
        </p:txBody>
      </p:sp>
      <p:sp>
        <p:nvSpPr>
          <p:cNvPr id="48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p>
            <a:r>
              <a:rPr b="0" lang="ru-RU" sz="1400" spc="-1" strike="noStrike">
                <a:latin typeface="Times New Roman"/>
              </a:rPr>
              <a:t>&lt;верхний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49" name="PlaceHolder 4"/>
          <p:cNvSpPr>
            <a:spLocks noGrp="1"/>
          </p:cNvSpPr>
          <p:nvPr>
            <p:ph type="dt" idx="4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r">
              <a:buNone/>
              <a:defRPr b="0" lang="ru-RU" sz="1400" spc="-1" strike="noStrike">
                <a:latin typeface="Times New Roman"/>
              </a:defRPr>
            </a:lvl1pPr>
          </a:lstStyle>
          <a:p>
            <a:pPr algn="r">
              <a:buNone/>
            </a:pPr>
            <a:r>
              <a:rPr b="0" lang="ru-RU" sz="1400" spc="-1" strike="noStrike">
                <a:latin typeface="Times New Roman"/>
              </a:rPr>
              <a:t>&lt;дата/время&gt;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50" name="PlaceHolder 5"/>
          <p:cNvSpPr>
            <a:spLocks noGrp="1"/>
          </p:cNvSpPr>
          <p:nvPr>
            <p:ph type="ftr" idx="5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>
              <a:defRPr b="0" lang="ru-RU" sz="1400" spc="-1" strike="noStrike">
                <a:latin typeface="Times New Roman"/>
              </a:defRPr>
            </a:lvl1pPr>
          </a:lstStyle>
          <a:p>
            <a:r>
              <a:rPr b="0" lang="ru-RU" sz="1400" spc="-1" strike="noStrike">
                <a:latin typeface="Times New Roman"/>
              </a:rPr>
              <a:t>&lt;нижний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51" name="PlaceHolder 6"/>
          <p:cNvSpPr>
            <a:spLocks noGrp="1"/>
          </p:cNvSpPr>
          <p:nvPr>
            <p:ph type="sldNum" idx="6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b">
            <a:noAutofit/>
          </a:bodyPr>
          <a:lstStyle>
            <a:lvl1pPr algn="r">
              <a:buNone/>
              <a:defRPr b="0" lang="ru-RU" sz="1400" spc="-1" strike="noStrike">
                <a:latin typeface="Times New Roman"/>
              </a:defRPr>
            </a:lvl1pPr>
          </a:lstStyle>
          <a:p>
            <a:pPr algn="r">
              <a:buNone/>
            </a:pPr>
            <a:fld id="{64C621F0-CF02-4417-B218-7CB208F68395}" type="slidenum">
              <a:rPr b="0" lang="ru-RU" sz="1400" spc="-1" strike="noStrike">
                <a:latin typeface="Times New Roman"/>
              </a:rPr>
              <a:t>&lt;номер&gt;</a:t>
            </a:fld>
            <a:endParaRPr b="0" lang="ru-RU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_rels/notesSlide10.xml.rels><?xml version="1.0" encoding="UTF-8"?>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
</Relationships>
</file>

<file path=ppt/notesSlides/_rels/notesSlide11.xml.rels><?xml version="1.0" encoding="UTF-8"?>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
</Relationships>
</file>

<file path=ppt/notesSlides/_rels/notesSlide12.xml.rels><?xml version="1.0" encoding="UTF-8"?>
<Relationships xmlns="http://schemas.openxmlformats.org/package/2006/relationships"><Relationship Id="rId1" Type="http://schemas.openxmlformats.org/officeDocument/2006/relationships/slide" Target="../slides/slide12.xml"/><Relationship Id="rId2" Type="http://schemas.openxmlformats.org/officeDocument/2006/relationships/notesMaster" Target="../notesMasters/notesMaster1.xml"/>
</Relationships>
</file>

<file path=ppt/notesSlides/_rels/notesSlide13.xml.rels><?xml version="1.0" encoding="UTF-8"?>
<Relationships xmlns="http://schemas.openxmlformats.org/package/2006/relationships"><Relationship Id="rId1" Type="http://schemas.openxmlformats.org/officeDocument/2006/relationships/slide" Target="../slides/slide13.xml"/><Relationship Id="rId2" Type="http://schemas.openxmlformats.org/officeDocument/2006/relationships/notesMaster" Target="../notesMasters/notesMaster1.xml"/>
</Relationships>
</file>

<file path=ppt/notesSlides/_rels/notesSlide14.xml.rels><?xml version="1.0" encoding="UTF-8"?>
<Relationships xmlns="http://schemas.openxmlformats.org/package/2006/relationships"><Relationship Id="rId1" Type="http://schemas.openxmlformats.org/officeDocument/2006/relationships/slide" Target="../slides/slide14.xml"/><Relationship Id="rId2" Type="http://schemas.openxmlformats.org/officeDocument/2006/relationships/notesMaster" Target="../notesMasters/notesMaster1.xml"/>
</Relationships>
</file>

<file path=ppt/notesSlides/_rels/notesSlide15.xml.rels><?xml version="1.0" encoding="UTF-8"?>
<Relationships xmlns="http://schemas.openxmlformats.org/package/2006/relationships"><Relationship Id="rId1" Type="http://schemas.openxmlformats.org/officeDocument/2006/relationships/slide" Target="../slides/slide15.xml"/><Relationship Id="rId2" Type="http://schemas.openxmlformats.org/officeDocument/2006/relationships/notesMaster" Target="../notesMasters/notesMaster1.xml"/>
</Relationships>
</file>

<file path=ppt/notesSlides/_rels/notesSlide16.xml.rels><?xml version="1.0" encoding="UTF-8"?>
<Relationships xmlns="http://schemas.openxmlformats.org/package/2006/relationships"><Relationship Id="rId1" Type="http://schemas.openxmlformats.org/officeDocument/2006/relationships/slide" Target="../slides/slide16.xml"/><Relationship Id="rId2" Type="http://schemas.openxmlformats.org/officeDocument/2006/relationships/notesMaster" Target="../notesMasters/notesMaster1.xml"/>
</Relationships>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
</Relationships>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
</Relationships>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
</Relationships>
</file>

<file path=ppt/notesSlides/_rels/notesSlide5.xml.rels><?xml version="1.0" encoding="UTF-8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
</Relationships>
</file>

<file path=ppt/notesSlides/_rels/notesSlide6.xml.rels><?xml version="1.0" encoding="UTF-8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
</Relationships>
</file>

<file path=ppt/notesSlides/_rels/notesSlide7.xml.rels><?xml version="1.0" encoding="UTF-8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
</Relationships>
</file>

<file path=ppt/notesSlides/_rels/notesSlide8.xml.rels><?xml version="1.0" encoding="UTF-8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
</Relationships>
</file>

<file path=ppt/notesSlides/_rels/notesSlide9.xml.rels><?xml version="1.0" encoding="UTF-8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laceHolder 1"/>
          <p:cNvSpPr>
            <a:spLocks noGrp="1"/>
          </p:cNvSpPr>
          <p:nvPr>
            <p:ph type="sldImg"/>
          </p:nvPr>
        </p:nvSpPr>
        <p:spPr>
          <a:xfrm>
            <a:off x="422280" y="1241280"/>
            <a:ext cx="5952600" cy="3349440"/>
          </a:xfrm>
          <a:prstGeom prst="rect">
            <a:avLst/>
          </a:prstGeom>
          <a:ln w="0">
            <a:noFill/>
          </a:ln>
        </p:spPr>
      </p:sp>
      <p:sp>
        <p:nvSpPr>
          <p:cNvPr id="152" name="PlaceHolder 2"/>
          <p:cNvSpPr>
            <a:spLocks noGrp="1"/>
          </p:cNvSpPr>
          <p:nvPr>
            <p:ph type="body"/>
          </p:nvPr>
        </p:nvSpPr>
        <p:spPr>
          <a:xfrm>
            <a:off x="679680" y="4777200"/>
            <a:ext cx="5437800" cy="39081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153" name="PlaceHolder 3"/>
          <p:cNvSpPr>
            <a:spLocks noGrp="1"/>
          </p:cNvSpPr>
          <p:nvPr>
            <p:ph type="sldNum" idx="7"/>
          </p:nvPr>
        </p:nvSpPr>
        <p:spPr>
          <a:xfrm>
            <a:off x="3850560" y="9428760"/>
            <a:ext cx="2945160" cy="49752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b="0" lang="ru-RU" sz="1200" spc="-1" strike="noStrike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34626176-1D55-47F2-966E-89EF42117369}" type="slidenum">
              <a:rPr b="0" lang="ru-RU" sz="1200" spc="-1" strike="noStrike">
                <a:latin typeface="Times New Roman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notesSlides/notesSlide1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laceHolder 1"/>
          <p:cNvSpPr>
            <a:spLocks noGrp="1"/>
          </p:cNvSpPr>
          <p:nvPr>
            <p:ph type="sldImg"/>
          </p:nvPr>
        </p:nvSpPr>
        <p:spPr>
          <a:xfrm>
            <a:off x="422280" y="1241280"/>
            <a:ext cx="5952600" cy="3349440"/>
          </a:xfrm>
          <a:prstGeom prst="rect">
            <a:avLst/>
          </a:prstGeom>
          <a:ln w="0">
            <a:noFill/>
          </a:ln>
        </p:spPr>
      </p:sp>
      <p:sp>
        <p:nvSpPr>
          <p:cNvPr id="179" name="PlaceHolder 2"/>
          <p:cNvSpPr>
            <a:spLocks noGrp="1"/>
          </p:cNvSpPr>
          <p:nvPr>
            <p:ph type="body"/>
          </p:nvPr>
        </p:nvSpPr>
        <p:spPr>
          <a:xfrm>
            <a:off x="679680" y="4777200"/>
            <a:ext cx="5437800" cy="39081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180" name="PlaceHolder 3"/>
          <p:cNvSpPr>
            <a:spLocks noGrp="1"/>
          </p:cNvSpPr>
          <p:nvPr>
            <p:ph type="sldNum" idx="16"/>
          </p:nvPr>
        </p:nvSpPr>
        <p:spPr>
          <a:xfrm>
            <a:off x="3850560" y="9428760"/>
            <a:ext cx="2945160" cy="49752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b="0" lang="ru-RU" sz="1200" spc="-1" strike="noStrike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F4109163-12A8-4641-8103-679479E14765}" type="slidenum">
              <a:rPr b="0" lang="ru-RU" sz="1200" spc="-1" strike="noStrike">
                <a:latin typeface="Times New Roman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notesSlides/notesSlide1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PlaceHolder 1"/>
          <p:cNvSpPr>
            <a:spLocks noGrp="1"/>
          </p:cNvSpPr>
          <p:nvPr>
            <p:ph type="sldImg"/>
          </p:nvPr>
        </p:nvSpPr>
        <p:spPr>
          <a:xfrm>
            <a:off x="422280" y="1241280"/>
            <a:ext cx="5952600" cy="3349440"/>
          </a:xfrm>
          <a:prstGeom prst="rect">
            <a:avLst/>
          </a:prstGeom>
          <a:ln w="0">
            <a:noFill/>
          </a:ln>
        </p:spPr>
      </p:sp>
      <p:sp>
        <p:nvSpPr>
          <p:cNvPr id="182" name="PlaceHolder 2"/>
          <p:cNvSpPr>
            <a:spLocks noGrp="1"/>
          </p:cNvSpPr>
          <p:nvPr>
            <p:ph type="body"/>
          </p:nvPr>
        </p:nvSpPr>
        <p:spPr>
          <a:xfrm>
            <a:off x="679680" y="4777200"/>
            <a:ext cx="5437800" cy="39081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183" name="PlaceHolder 3"/>
          <p:cNvSpPr>
            <a:spLocks noGrp="1"/>
          </p:cNvSpPr>
          <p:nvPr>
            <p:ph type="sldNum" idx="17"/>
          </p:nvPr>
        </p:nvSpPr>
        <p:spPr>
          <a:xfrm>
            <a:off x="3850560" y="9428760"/>
            <a:ext cx="2945160" cy="49752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b="0" lang="ru-RU" sz="1200" spc="-1" strike="noStrike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95E0C604-1E87-483D-9BEC-28BE522FFBAD}" type="slidenum">
              <a:rPr b="0" lang="ru-RU" sz="1200" spc="-1" strike="noStrike">
                <a:latin typeface="Times New Roman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notesSlides/notesSlide1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PlaceHolder 1"/>
          <p:cNvSpPr>
            <a:spLocks noGrp="1"/>
          </p:cNvSpPr>
          <p:nvPr>
            <p:ph type="sldImg"/>
          </p:nvPr>
        </p:nvSpPr>
        <p:spPr>
          <a:xfrm>
            <a:off x="422280" y="1241280"/>
            <a:ext cx="5952600" cy="3349440"/>
          </a:xfrm>
          <a:prstGeom prst="rect">
            <a:avLst/>
          </a:prstGeom>
          <a:ln w="0">
            <a:noFill/>
          </a:ln>
        </p:spPr>
      </p:sp>
      <p:sp>
        <p:nvSpPr>
          <p:cNvPr id="185" name="PlaceHolder 2"/>
          <p:cNvSpPr>
            <a:spLocks noGrp="1"/>
          </p:cNvSpPr>
          <p:nvPr>
            <p:ph type="body"/>
          </p:nvPr>
        </p:nvSpPr>
        <p:spPr>
          <a:xfrm>
            <a:off x="679680" y="4777200"/>
            <a:ext cx="5437800" cy="39081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186" name="PlaceHolder 3"/>
          <p:cNvSpPr>
            <a:spLocks noGrp="1"/>
          </p:cNvSpPr>
          <p:nvPr>
            <p:ph type="sldNum" idx="18"/>
          </p:nvPr>
        </p:nvSpPr>
        <p:spPr>
          <a:xfrm>
            <a:off x="3850560" y="9428760"/>
            <a:ext cx="2945160" cy="49752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b="0" lang="ru-RU" sz="1200" spc="-1" strike="noStrike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FF2BCF2E-DC6A-4C0A-86DE-A6ED518210C0}" type="slidenum">
              <a:rPr b="0" lang="ru-RU" sz="1200" spc="-1" strike="noStrike">
                <a:latin typeface="Times New Roman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notesSlides/notesSlide1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PlaceHolder 1"/>
          <p:cNvSpPr>
            <a:spLocks noGrp="1"/>
          </p:cNvSpPr>
          <p:nvPr>
            <p:ph type="sldImg"/>
          </p:nvPr>
        </p:nvSpPr>
        <p:spPr>
          <a:xfrm>
            <a:off x="422280" y="1241280"/>
            <a:ext cx="5952600" cy="3349440"/>
          </a:xfrm>
          <a:prstGeom prst="rect">
            <a:avLst/>
          </a:prstGeom>
          <a:ln w="0">
            <a:noFill/>
          </a:ln>
        </p:spPr>
      </p:sp>
      <p:sp>
        <p:nvSpPr>
          <p:cNvPr id="188" name="PlaceHolder 2"/>
          <p:cNvSpPr>
            <a:spLocks noGrp="1"/>
          </p:cNvSpPr>
          <p:nvPr>
            <p:ph type="body"/>
          </p:nvPr>
        </p:nvSpPr>
        <p:spPr>
          <a:xfrm>
            <a:off x="679680" y="4777200"/>
            <a:ext cx="5437800" cy="39081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189" name="PlaceHolder 3"/>
          <p:cNvSpPr>
            <a:spLocks noGrp="1"/>
          </p:cNvSpPr>
          <p:nvPr>
            <p:ph type="sldNum" idx="19"/>
          </p:nvPr>
        </p:nvSpPr>
        <p:spPr>
          <a:xfrm>
            <a:off x="3850560" y="9428760"/>
            <a:ext cx="2945160" cy="49752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b="0" lang="ru-RU" sz="1200" spc="-1" strike="noStrike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DF0B5E21-9471-42CC-B92F-BFBF16862F85}" type="slidenum">
              <a:rPr b="0" lang="ru-RU" sz="1200" spc="-1" strike="noStrike">
                <a:latin typeface="Times New Roman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notesSlides/notesSlide1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PlaceHolder 1"/>
          <p:cNvSpPr>
            <a:spLocks noGrp="1"/>
          </p:cNvSpPr>
          <p:nvPr>
            <p:ph type="sldImg"/>
          </p:nvPr>
        </p:nvSpPr>
        <p:spPr>
          <a:xfrm>
            <a:off x="422280" y="1241280"/>
            <a:ext cx="5952600" cy="3349440"/>
          </a:xfrm>
          <a:prstGeom prst="rect">
            <a:avLst/>
          </a:prstGeom>
          <a:ln w="0">
            <a:noFill/>
          </a:ln>
        </p:spPr>
      </p:sp>
      <p:sp>
        <p:nvSpPr>
          <p:cNvPr id="191" name="PlaceHolder 2"/>
          <p:cNvSpPr>
            <a:spLocks noGrp="1"/>
          </p:cNvSpPr>
          <p:nvPr>
            <p:ph type="body"/>
          </p:nvPr>
        </p:nvSpPr>
        <p:spPr>
          <a:xfrm>
            <a:off x="679680" y="4777200"/>
            <a:ext cx="5437800" cy="39081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192" name="PlaceHolder 3"/>
          <p:cNvSpPr>
            <a:spLocks noGrp="1"/>
          </p:cNvSpPr>
          <p:nvPr>
            <p:ph type="sldNum" idx="20"/>
          </p:nvPr>
        </p:nvSpPr>
        <p:spPr>
          <a:xfrm>
            <a:off x="3850560" y="9428760"/>
            <a:ext cx="2945160" cy="49752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b="0" lang="ru-RU" sz="1200" spc="-1" strike="noStrike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2270D7D8-63C4-4764-B5CA-3B2C1C899FC0}" type="slidenum">
              <a:rPr b="0" lang="ru-RU" sz="1200" spc="-1" strike="noStrike">
                <a:latin typeface="Times New Roman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notesSlides/notesSlide1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laceHolder 1"/>
          <p:cNvSpPr>
            <a:spLocks noGrp="1"/>
          </p:cNvSpPr>
          <p:nvPr>
            <p:ph type="sldImg"/>
          </p:nvPr>
        </p:nvSpPr>
        <p:spPr>
          <a:xfrm>
            <a:off x="422280" y="1241280"/>
            <a:ext cx="5952600" cy="3349440"/>
          </a:xfrm>
          <a:prstGeom prst="rect">
            <a:avLst/>
          </a:prstGeom>
          <a:ln w="0">
            <a:noFill/>
          </a:ln>
        </p:spPr>
      </p:sp>
      <p:sp>
        <p:nvSpPr>
          <p:cNvPr id="194" name="PlaceHolder 2"/>
          <p:cNvSpPr>
            <a:spLocks noGrp="1"/>
          </p:cNvSpPr>
          <p:nvPr>
            <p:ph type="body"/>
          </p:nvPr>
        </p:nvSpPr>
        <p:spPr>
          <a:xfrm>
            <a:off x="679680" y="4777200"/>
            <a:ext cx="5437800" cy="39081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195" name="PlaceHolder 3"/>
          <p:cNvSpPr>
            <a:spLocks noGrp="1"/>
          </p:cNvSpPr>
          <p:nvPr>
            <p:ph type="sldNum" idx="21"/>
          </p:nvPr>
        </p:nvSpPr>
        <p:spPr>
          <a:xfrm>
            <a:off x="3850560" y="9428760"/>
            <a:ext cx="2945160" cy="49752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b="0" lang="ru-RU" sz="1200" spc="-1" strike="noStrike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F40DA965-A936-47BC-A15F-044992367957}" type="slidenum">
              <a:rPr b="0" lang="ru-RU" sz="1200" spc="-1" strike="noStrike">
                <a:latin typeface="Times New Roman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notesSlides/notesSlide1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PlaceHolder 1"/>
          <p:cNvSpPr>
            <a:spLocks noGrp="1"/>
          </p:cNvSpPr>
          <p:nvPr>
            <p:ph type="sldImg"/>
          </p:nvPr>
        </p:nvSpPr>
        <p:spPr>
          <a:xfrm>
            <a:off x="422280" y="1241280"/>
            <a:ext cx="5952600" cy="3349440"/>
          </a:xfrm>
          <a:prstGeom prst="rect">
            <a:avLst/>
          </a:prstGeom>
          <a:ln w="0">
            <a:noFill/>
          </a:ln>
        </p:spPr>
      </p:sp>
      <p:sp>
        <p:nvSpPr>
          <p:cNvPr id="197" name="PlaceHolder 2"/>
          <p:cNvSpPr>
            <a:spLocks noGrp="1"/>
          </p:cNvSpPr>
          <p:nvPr>
            <p:ph type="body"/>
          </p:nvPr>
        </p:nvSpPr>
        <p:spPr>
          <a:xfrm>
            <a:off x="679680" y="4777200"/>
            <a:ext cx="5437800" cy="39081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198" name="PlaceHolder 3"/>
          <p:cNvSpPr>
            <a:spLocks noGrp="1"/>
          </p:cNvSpPr>
          <p:nvPr>
            <p:ph type="sldNum" idx="22"/>
          </p:nvPr>
        </p:nvSpPr>
        <p:spPr>
          <a:xfrm>
            <a:off x="3850560" y="9428760"/>
            <a:ext cx="2945160" cy="49752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b="0" lang="ru-RU" sz="1200" spc="-1" strike="noStrike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9822A7E2-F5F3-4A34-B830-98AAF0322767}" type="slidenum">
              <a:rPr b="0" lang="ru-RU" sz="1200" spc="-1" strike="noStrike">
                <a:latin typeface="Times New Roman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PlaceHolder 1"/>
          <p:cNvSpPr>
            <a:spLocks noGrp="1"/>
          </p:cNvSpPr>
          <p:nvPr>
            <p:ph type="sldImg"/>
          </p:nvPr>
        </p:nvSpPr>
        <p:spPr>
          <a:xfrm>
            <a:off x="422280" y="1241280"/>
            <a:ext cx="5952600" cy="3349440"/>
          </a:xfrm>
          <a:prstGeom prst="rect">
            <a:avLst/>
          </a:prstGeom>
          <a:ln w="0">
            <a:noFill/>
          </a:ln>
        </p:spPr>
      </p:sp>
      <p:sp>
        <p:nvSpPr>
          <p:cNvPr id="155" name="PlaceHolder 2"/>
          <p:cNvSpPr>
            <a:spLocks noGrp="1"/>
          </p:cNvSpPr>
          <p:nvPr>
            <p:ph type="body"/>
          </p:nvPr>
        </p:nvSpPr>
        <p:spPr>
          <a:xfrm>
            <a:off x="679680" y="4777200"/>
            <a:ext cx="5437800" cy="39081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156" name="PlaceHolder 3"/>
          <p:cNvSpPr>
            <a:spLocks noGrp="1"/>
          </p:cNvSpPr>
          <p:nvPr>
            <p:ph type="sldNum" idx="8"/>
          </p:nvPr>
        </p:nvSpPr>
        <p:spPr>
          <a:xfrm>
            <a:off x="3850560" y="9428760"/>
            <a:ext cx="2945160" cy="49752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b="0" lang="ru-RU" sz="1200" spc="-1" strike="noStrike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62148810-9F64-4BCE-BD42-E82C943A3CF3}" type="slidenum">
              <a:rPr b="0" lang="ru-RU" sz="1200" spc="-1" strike="noStrike">
                <a:latin typeface="Times New Roman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sldImg"/>
          </p:nvPr>
        </p:nvSpPr>
        <p:spPr>
          <a:xfrm>
            <a:off x="422280" y="1241280"/>
            <a:ext cx="5952600" cy="3349440"/>
          </a:xfrm>
          <a:prstGeom prst="rect">
            <a:avLst/>
          </a:prstGeom>
          <a:ln w="0">
            <a:noFill/>
          </a:ln>
        </p:spPr>
      </p:sp>
      <p:sp>
        <p:nvSpPr>
          <p:cNvPr id="158" name="PlaceHolder 2"/>
          <p:cNvSpPr>
            <a:spLocks noGrp="1"/>
          </p:cNvSpPr>
          <p:nvPr>
            <p:ph type="body"/>
          </p:nvPr>
        </p:nvSpPr>
        <p:spPr>
          <a:xfrm>
            <a:off x="679680" y="4777200"/>
            <a:ext cx="5437800" cy="39081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159" name="PlaceHolder 3"/>
          <p:cNvSpPr>
            <a:spLocks noGrp="1"/>
          </p:cNvSpPr>
          <p:nvPr>
            <p:ph type="sldNum" idx="9"/>
          </p:nvPr>
        </p:nvSpPr>
        <p:spPr>
          <a:xfrm>
            <a:off x="3850560" y="9428760"/>
            <a:ext cx="2945160" cy="49752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b="0" lang="ru-RU" sz="1200" spc="-1" strike="noStrike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AED68FAE-5DF5-4E6C-99E5-B4982397AF09}" type="slidenum">
              <a:rPr b="0" lang="ru-RU" sz="1200" spc="-1" strike="noStrike">
                <a:latin typeface="Times New Roman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PlaceHolder 1"/>
          <p:cNvSpPr>
            <a:spLocks noGrp="1"/>
          </p:cNvSpPr>
          <p:nvPr>
            <p:ph type="sldImg"/>
          </p:nvPr>
        </p:nvSpPr>
        <p:spPr>
          <a:xfrm>
            <a:off x="422280" y="1241280"/>
            <a:ext cx="5952600" cy="3349440"/>
          </a:xfrm>
          <a:prstGeom prst="rect">
            <a:avLst/>
          </a:prstGeom>
          <a:ln w="0">
            <a:noFill/>
          </a:ln>
        </p:spPr>
      </p:sp>
      <p:sp>
        <p:nvSpPr>
          <p:cNvPr id="161" name="PlaceHolder 2"/>
          <p:cNvSpPr>
            <a:spLocks noGrp="1"/>
          </p:cNvSpPr>
          <p:nvPr>
            <p:ph type="body"/>
          </p:nvPr>
        </p:nvSpPr>
        <p:spPr>
          <a:xfrm>
            <a:off x="679680" y="4777200"/>
            <a:ext cx="5437800" cy="39081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162" name="PlaceHolder 3"/>
          <p:cNvSpPr>
            <a:spLocks noGrp="1"/>
          </p:cNvSpPr>
          <p:nvPr>
            <p:ph type="sldNum" idx="10"/>
          </p:nvPr>
        </p:nvSpPr>
        <p:spPr>
          <a:xfrm>
            <a:off x="3850560" y="9428760"/>
            <a:ext cx="2945160" cy="49752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b="0" lang="ru-RU" sz="1200" spc="-1" strike="noStrike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1DC803FD-CF40-47A0-9A8C-22465E1EBCD1}" type="slidenum">
              <a:rPr b="0" lang="ru-RU" sz="1200" spc="-1" strike="noStrike">
                <a:latin typeface="Times New Roman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PlaceHolder 1"/>
          <p:cNvSpPr>
            <a:spLocks noGrp="1"/>
          </p:cNvSpPr>
          <p:nvPr>
            <p:ph type="sldImg"/>
          </p:nvPr>
        </p:nvSpPr>
        <p:spPr>
          <a:xfrm>
            <a:off x="422280" y="1241280"/>
            <a:ext cx="5952600" cy="3349440"/>
          </a:xfrm>
          <a:prstGeom prst="rect">
            <a:avLst/>
          </a:prstGeom>
          <a:ln w="0">
            <a:noFill/>
          </a:ln>
        </p:spPr>
      </p:sp>
      <p:sp>
        <p:nvSpPr>
          <p:cNvPr id="164" name="PlaceHolder 2"/>
          <p:cNvSpPr>
            <a:spLocks noGrp="1"/>
          </p:cNvSpPr>
          <p:nvPr>
            <p:ph type="body"/>
          </p:nvPr>
        </p:nvSpPr>
        <p:spPr>
          <a:xfrm>
            <a:off x="679680" y="4777200"/>
            <a:ext cx="5437800" cy="39081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165" name="PlaceHolder 3"/>
          <p:cNvSpPr>
            <a:spLocks noGrp="1"/>
          </p:cNvSpPr>
          <p:nvPr>
            <p:ph type="sldNum" idx="11"/>
          </p:nvPr>
        </p:nvSpPr>
        <p:spPr>
          <a:xfrm>
            <a:off x="3850560" y="9428760"/>
            <a:ext cx="2945160" cy="49752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b="0" lang="ru-RU" sz="1200" spc="-1" strike="noStrike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A1AA2296-D205-4344-8E89-464916A3C276}" type="slidenum">
              <a:rPr b="0" lang="ru-RU" sz="1200" spc="-1" strike="noStrike">
                <a:latin typeface="Times New Roman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PlaceHolder 1"/>
          <p:cNvSpPr>
            <a:spLocks noGrp="1"/>
          </p:cNvSpPr>
          <p:nvPr>
            <p:ph type="sldImg"/>
          </p:nvPr>
        </p:nvSpPr>
        <p:spPr>
          <a:xfrm>
            <a:off x="422280" y="1241280"/>
            <a:ext cx="5952600" cy="3349440"/>
          </a:xfrm>
          <a:prstGeom prst="rect">
            <a:avLst/>
          </a:prstGeom>
          <a:ln w="0">
            <a:noFill/>
          </a:ln>
        </p:spPr>
      </p:sp>
      <p:sp>
        <p:nvSpPr>
          <p:cNvPr id="167" name="PlaceHolder 2"/>
          <p:cNvSpPr>
            <a:spLocks noGrp="1"/>
          </p:cNvSpPr>
          <p:nvPr>
            <p:ph type="body"/>
          </p:nvPr>
        </p:nvSpPr>
        <p:spPr>
          <a:xfrm>
            <a:off x="679680" y="4777200"/>
            <a:ext cx="5437800" cy="39081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168" name="PlaceHolder 3"/>
          <p:cNvSpPr>
            <a:spLocks noGrp="1"/>
          </p:cNvSpPr>
          <p:nvPr>
            <p:ph type="sldNum" idx="12"/>
          </p:nvPr>
        </p:nvSpPr>
        <p:spPr>
          <a:xfrm>
            <a:off x="3850560" y="9428760"/>
            <a:ext cx="2945160" cy="49752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b="0" lang="ru-RU" sz="1200" spc="-1" strike="noStrike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EC5CBBA3-C218-46B0-A4B3-D2F377CE1B59}" type="slidenum">
              <a:rPr b="0" lang="ru-RU" sz="1200" spc="-1" strike="noStrike">
                <a:latin typeface="Times New Roman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PlaceHolder 1"/>
          <p:cNvSpPr>
            <a:spLocks noGrp="1"/>
          </p:cNvSpPr>
          <p:nvPr>
            <p:ph type="sldImg"/>
          </p:nvPr>
        </p:nvSpPr>
        <p:spPr>
          <a:xfrm>
            <a:off x="422280" y="1241280"/>
            <a:ext cx="5952600" cy="3349440"/>
          </a:xfrm>
          <a:prstGeom prst="rect">
            <a:avLst/>
          </a:prstGeom>
          <a:ln w="0">
            <a:noFill/>
          </a:ln>
        </p:spPr>
      </p:sp>
      <p:sp>
        <p:nvSpPr>
          <p:cNvPr id="170" name="PlaceHolder 2"/>
          <p:cNvSpPr>
            <a:spLocks noGrp="1"/>
          </p:cNvSpPr>
          <p:nvPr>
            <p:ph type="body"/>
          </p:nvPr>
        </p:nvSpPr>
        <p:spPr>
          <a:xfrm>
            <a:off x="679680" y="4777200"/>
            <a:ext cx="5437800" cy="39081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171" name="PlaceHolder 3"/>
          <p:cNvSpPr>
            <a:spLocks noGrp="1"/>
          </p:cNvSpPr>
          <p:nvPr>
            <p:ph type="sldNum" idx="13"/>
          </p:nvPr>
        </p:nvSpPr>
        <p:spPr>
          <a:xfrm>
            <a:off x="3850560" y="9428760"/>
            <a:ext cx="2945160" cy="49752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b="0" lang="ru-RU" sz="1200" spc="-1" strike="noStrike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6E01D333-DB36-4B3D-A6C6-9E9711E2B9C5}" type="slidenum">
              <a:rPr b="0" lang="ru-RU" sz="1200" spc="-1" strike="noStrike">
                <a:latin typeface="Times New Roman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PlaceHolder 1"/>
          <p:cNvSpPr>
            <a:spLocks noGrp="1"/>
          </p:cNvSpPr>
          <p:nvPr>
            <p:ph type="sldImg"/>
          </p:nvPr>
        </p:nvSpPr>
        <p:spPr>
          <a:xfrm>
            <a:off x="422280" y="1241280"/>
            <a:ext cx="5952600" cy="3349440"/>
          </a:xfrm>
          <a:prstGeom prst="rect">
            <a:avLst/>
          </a:prstGeom>
          <a:ln w="0">
            <a:noFill/>
          </a:ln>
        </p:spPr>
      </p:sp>
      <p:sp>
        <p:nvSpPr>
          <p:cNvPr id="173" name="PlaceHolder 2"/>
          <p:cNvSpPr>
            <a:spLocks noGrp="1"/>
          </p:cNvSpPr>
          <p:nvPr>
            <p:ph type="body"/>
          </p:nvPr>
        </p:nvSpPr>
        <p:spPr>
          <a:xfrm>
            <a:off x="679680" y="4777200"/>
            <a:ext cx="5437800" cy="39081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174" name="PlaceHolder 3"/>
          <p:cNvSpPr>
            <a:spLocks noGrp="1"/>
          </p:cNvSpPr>
          <p:nvPr>
            <p:ph type="sldNum" idx="14"/>
          </p:nvPr>
        </p:nvSpPr>
        <p:spPr>
          <a:xfrm>
            <a:off x="3850560" y="9428760"/>
            <a:ext cx="2945160" cy="49752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b="0" lang="ru-RU" sz="1200" spc="-1" strike="noStrike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C55390F3-BC56-43B9-802B-DDD66569BB25}" type="slidenum">
              <a:rPr b="0" lang="ru-RU" sz="1200" spc="-1" strike="noStrike">
                <a:latin typeface="Times New Roman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PlaceHolder 1"/>
          <p:cNvSpPr>
            <a:spLocks noGrp="1"/>
          </p:cNvSpPr>
          <p:nvPr>
            <p:ph type="sldImg"/>
          </p:nvPr>
        </p:nvSpPr>
        <p:spPr>
          <a:xfrm>
            <a:off x="422280" y="1241280"/>
            <a:ext cx="5952600" cy="3349440"/>
          </a:xfrm>
          <a:prstGeom prst="rect">
            <a:avLst/>
          </a:prstGeom>
          <a:ln w="0">
            <a:noFill/>
          </a:ln>
        </p:spPr>
      </p:sp>
      <p:sp>
        <p:nvSpPr>
          <p:cNvPr id="176" name="PlaceHolder 2"/>
          <p:cNvSpPr>
            <a:spLocks noGrp="1"/>
          </p:cNvSpPr>
          <p:nvPr>
            <p:ph type="body"/>
          </p:nvPr>
        </p:nvSpPr>
        <p:spPr>
          <a:xfrm>
            <a:off x="679680" y="4777200"/>
            <a:ext cx="5437800" cy="39081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endParaRPr b="0" lang="ru-RU" sz="2000" spc="-1" strike="noStrike">
              <a:latin typeface="Arial"/>
            </a:endParaRPr>
          </a:p>
        </p:txBody>
      </p:sp>
      <p:sp>
        <p:nvSpPr>
          <p:cNvPr id="177" name="PlaceHolder 3"/>
          <p:cNvSpPr>
            <a:spLocks noGrp="1"/>
          </p:cNvSpPr>
          <p:nvPr>
            <p:ph type="sldNum" idx="15"/>
          </p:nvPr>
        </p:nvSpPr>
        <p:spPr>
          <a:xfrm>
            <a:off x="3850560" y="9428760"/>
            <a:ext cx="2945160" cy="49752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algn="r">
              <a:lnSpc>
                <a:spcPct val="100000"/>
              </a:lnSpc>
              <a:buNone/>
              <a:defRPr b="0" lang="ru-RU" sz="1200" spc="-1" strike="noStrike">
                <a:latin typeface="Times New Roman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4DC35594-9C0D-455D-9A37-D53627734F0A}" type="slidenum">
              <a:rPr b="0" lang="ru-RU" sz="1200" spc="-1" strike="noStrike">
                <a:latin typeface="Times New Roman"/>
              </a:rPr>
              <a:t>&lt;номер&gt;</a:t>
            </a:fld>
            <a:endParaRPr b="0" lang="ru-RU" sz="1200" spc="-1" strike="noStrike"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8B780A5F-424A-4D73-AF86-874E81AA3587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565656"/>
              </a:solidFill>
              <a:latin typeface="Calibri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000" spc="-1" strike="noStrike">
              <a:solidFill>
                <a:srgbClr val="808080"/>
              </a:solidFill>
              <a:latin typeface="Calibri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000" spc="-1" strike="noStrike">
              <a:solidFill>
                <a:srgbClr val="80808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0ABA8267-2D94-4DF7-B72B-D5F6B6046FF3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565656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000" spc="-1" strike="noStrike">
              <a:solidFill>
                <a:srgbClr val="80808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000" spc="-1" strike="noStrike">
              <a:solidFill>
                <a:srgbClr val="80808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000" spc="-1" strike="noStrike">
              <a:solidFill>
                <a:srgbClr val="80808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000" spc="-1" strike="noStrike">
              <a:solidFill>
                <a:srgbClr val="808080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B817E86F-8F91-4B61-8DD5-F32D8C3DC66F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565656"/>
              </a:solidFill>
              <a:latin typeface="Calibri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000" spc="-1" strike="noStrike">
              <a:solidFill>
                <a:srgbClr val="808080"/>
              </a:solidFill>
              <a:latin typeface="Calibri"/>
            </a:endParaRPr>
          </a:p>
        </p:txBody>
      </p:sp>
      <p:sp>
        <p:nvSpPr>
          <p:cNvPr id="41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000" spc="-1" strike="noStrike">
              <a:solidFill>
                <a:srgbClr val="808080"/>
              </a:solidFill>
              <a:latin typeface="Calibri"/>
            </a:endParaRPr>
          </a:p>
        </p:txBody>
      </p:sp>
      <p:sp>
        <p:nvSpPr>
          <p:cNvPr id="42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000" spc="-1" strike="noStrike">
              <a:solidFill>
                <a:srgbClr val="808080"/>
              </a:solidFill>
              <a:latin typeface="Calibri"/>
            </a:endParaRPr>
          </a:p>
        </p:txBody>
      </p:sp>
      <p:sp>
        <p:nvSpPr>
          <p:cNvPr id="43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000" spc="-1" strike="noStrike">
              <a:solidFill>
                <a:srgbClr val="808080"/>
              </a:solidFill>
              <a:latin typeface="Calibri"/>
            </a:endParaRPr>
          </a:p>
        </p:txBody>
      </p:sp>
      <p:sp>
        <p:nvSpPr>
          <p:cNvPr id="44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000" spc="-1" strike="noStrike">
              <a:solidFill>
                <a:srgbClr val="808080"/>
              </a:solidFill>
              <a:latin typeface="Calibri"/>
            </a:endParaRPr>
          </a:p>
        </p:txBody>
      </p:sp>
      <p:sp>
        <p:nvSpPr>
          <p:cNvPr id="45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000" spc="-1" strike="noStrike">
              <a:solidFill>
                <a:srgbClr val="808080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065FD096-3F06-4FB9-8138-0028164F254A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565656"/>
              </a:solidFill>
              <a:latin typeface="Calibri"/>
            </a:endParaRPr>
          </a:p>
        </p:txBody>
      </p:sp>
      <p:sp>
        <p:nvSpPr>
          <p:cNvPr id="11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12F19AD8-99CE-4345-A97C-CCB47D5CE335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565656"/>
              </a:solidFill>
              <a:latin typeface="Calibri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000" spc="-1" strike="noStrike">
              <a:solidFill>
                <a:srgbClr val="80808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C550736F-1B62-479E-AC2F-15E77E8D4FA4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565656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000" spc="-1" strike="noStrike">
              <a:solidFill>
                <a:srgbClr val="80808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000" spc="-1" strike="noStrike">
              <a:solidFill>
                <a:srgbClr val="80808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6404114D-5629-4425-A288-7ED3DB601E95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565656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9256A61E-697E-4AEF-B7A7-1BC98E4A58EA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ru-RU" sz="32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D2CDF5A7-AE9C-4D0E-B559-6BA3B225F8AF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565656"/>
              </a:solidFill>
              <a:latin typeface="Calibri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000" spc="-1" strike="noStrike">
              <a:solidFill>
                <a:srgbClr val="808080"/>
              </a:solidFill>
              <a:latin typeface="Calibri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000" spc="-1" strike="noStrike">
              <a:solidFill>
                <a:srgbClr val="808080"/>
              </a:solidFill>
              <a:latin typeface="Calibri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000" spc="-1" strike="noStrike">
              <a:solidFill>
                <a:srgbClr val="80808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AB4EC84D-E379-4243-875F-C4C1D1945721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565656"/>
              </a:solidFill>
              <a:latin typeface="Calibri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000" spc="-1" strike="noStrike">
              <a:solidFill>
                <a:srgbClr val="808080"/>
              </a:solidFill>
              <a:latin typeface="Calibri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000" spc="-1" strike="noStrike">
              <a:solidFill>
                <a:srgbClr val="808080"/>
              </a:solidFill>
              <a:latin typeface="Calibri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000" spc="-1" strike="noStrike">
              <a:solidFill>
                <a:srgbClr val="80808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3F58C367-BE01-49AA-8E8F-DE78F72FB8E2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en-US" sz="1800" spc="-1" strike="noStrike">
              <a:solidFill>
                <a:srgbClr val="565656"/>
              </a:solidFill>
              <a:latin typeface="Calibri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000" spc="-1" strike="noStrike">
              <a:solidFill>
                <a:srgbClr val="808080"/>
              </a:solidFill>
              <a:latin typeface="Calibri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000" spc="-1" strike="noStrike">
              <a:solidFill>
                <a:srgbClr val="808080"/>
              </a:solidFill>
              <a:latin typeface="Calibri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en-US" sz="2000" spc="-1" strike="noStrike">
              <a:solidFill>
                <a:srgbClr val="80808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0B5C1E3B-291E-4363-97AE-3072C99F79CB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Rectangle 6" hidden="1"/>
          <p:cNvSpPr/>
          <p:nvPr/>
        </p:nvSpPr>
        <p:spPr>
          <a:xfrm>
            <a:off x="0" y="6400800"/>
            <a:ext cx="12191760" cy="456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" name="Rectangle 8" hidden="1"/>
          <p:cNvSpPr/>
          <p:nvPr/>
        </p:nvSpPr>
        <p:spPr>
          <a:xfrm>
            <a:off x="0" y="6334200"/>
            <a:ext cx="12191760" cy="65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" name="Straight Connector 9"/>
          <p:cNvSpPr/>
          <p:nvPr/>
        </p:nvSpPr>
        <p:spPr>
          <a:xfrm>
            <a:off x="1193400" y="1737720"/>
            <a:ext cx="9966960" cy="360"/>
          </a:xfrm>
          <a:prstGeom prst="line">
            <a:avLst/>
          </a:prstGeom>
          <a:ln w="6350">
            <a:solidFill>
              <a:srgbClr val="565656">
                <a:lumMod val="50000"/>
                <a:lumOff val="50000"/>
              </a:srgb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" name="Rectangle 4"/>
          <p:cNvSpPr/>
          <p:nvPr/>
        </p:nvSpPr>
        <p:spPr>
          <a:xfrm>
            <a:off x="3240" y="6400800"/>
            <a:ext cx="12188520" cy="456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" name="Rectangle 5"/>
          <p:cNvSpPr/>
          <p:nvPr/>
        </p:nvSpPr>
        <p:spPr>
          <a:xfrm>
            <a:off x="0" y="6334200"/>
            <a:ext cx="12188520" cy="637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" name="PlaceHolder 1"/>
          <p:cNvSpPr>
            <a:spLocks noGrp="1"/>
          </p:cNvSpPr>
          <p:nvPr>
            <p:ph type="dt" idx="1"/>
          </p:nvPr>
        </p:nvSpPr>
        <p:spPr>
          <a:xfrm>
            <a:off x="1097280" y="6459840"/>
            <a:ext cx="24717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>
              <a:lnSpc>
                <a:spcPct val="100000"/>
              </a:lnSpc>
              <a:buNone/>
              <a:defRPr b="0" lang="ru-RU" sz="900" spc="-1" strike="noStrike">
                <a:solidFill>
                  <a:srgbClr val="ffffff"/>
                </a:solidFill>
                <a:latin typeface="Calibri"/>
              </a:defRPr>
            </a:lvl1pPr>
          </a:lstStyle>
          <a:p>
            <a:pPr>
              <a:lnSpc>
                <a:spcPct val="100000"/>
              </a:lnSpc>
              <a:buNone/>
            </a:pPr>
            <a:r>
              <a:rPr b="0" lang="ru-RU" sz="900" spc="-1" strike="noStrike">
                <a:solidFill>
                  <a:srgbClr val="ffffff"/>
                </a:solidFill>
                <a:latin typeface="Calibri"/>
              </a:rPr>
              <a:t>&lt;дата/время&gt;</a:t>
            </a:r>
            <a:endParaRPr b="0" lang="ru-RU" sz="900" spc="-1" strike="noStrike">
              <a:latin typeface="Times New Roman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ftr" idx="2"/>
          </p:nvPr>
        </p:nvSpPr>
        <p:spPr>
          <a:xfrm>
            <a:off x="3686040" y="6459840"/>
            <a:ext cx="48225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algn="ctr">
              <a:buNone/>
              <a:defRPr b="0" lang="ru-RU" sz="1400" spc="-1" strike="noStrike">
                <a:latin typeface="Times New Roman"/>
              </a:defRPr>
            </a:lvl1pPr>
          </a:lstStyle>
          <a:p>
            <a:pPr algn="ctr">
              <a:buNone/>
            </a:pPr>
            <a:r>
              <a:rPr b="0" lang="ru-RU" sz="1400" spc="-1" strike="noStrike">
                <a:latin typeface="Times New Roman"/>
              </a:rPr>
              <a:t>&lt;нижний колонтитул&gt;</a:t>
            </a:r>
            <a:endParaRPr b="0" lang="ru-RU" sz="1400" spc="-1" strike="noStrike">
              <a:latin typeface="Times New Roman"/>
            </a:endParaRPr>
          </a:p>
        </p:txBody>
      </p:sp>
      <p:sp>
        <p:nvSpPr>
          <p:cNvPr id="7" name="PlaceHolder 3"/>
          <p:cNvSpPr>
            <a:spLocks noGrp="1"/>
          </p:cNvSpPr>
          <p:nvPr>
            <p:ph type="sldNum" idx="3"/>
          </p:nvPr>
        </p:nvSpPr>
        <p:spPr>
          <a:xfrm>
            <a:off x="9900360" y="6459840"/>
            <a:ext cx="13118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buNone/>
              <a:defRPr b="0" lang="ru-RU" sz="1050" spc="-1" strike="noStrike">
                <a:solidFill>
                  <a:srgbClr val="ffffff"/>
                </a:solidFill>
                <a:latin typeface="Calibri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006378DA-CF14-4510-9E7E-7F4B27604EF7}" type="slidenum">
              <a:rPr b="0" lang="ru-RU" sz="1050" spc="-1" strike="noStrike">
                <a:solidFill>
                  <a:srgbClr val="ffffff"/>
                </a:solidFill>
                <a:latin typeface="Calibri"/>
              </a:rPr>
              <a:t>&lt;номер&gt;</a:t>
            </a:fld>
            <a:endParaRPr b="0" lang="ru-RU" sz="1050" spc="-1" strike="noStrike">
              <a:latin typeface="Times New Roman"/>
            </a:endParaRPr>
          </a:p>
        </p:txBody>
      </p:sp>
      <p:sp>
        <p:nvSpPr>
          <p:cNvPr id="8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r>
              <a:rPr b="0" lang="en-US" sz="1800" spc="-1" strike="noStrike">
                <a:solidFill>
                  <a:srgbClr val="565656"/>
                </a:solidFill>
                <a:latin typeface="Calibri"/>
              </a:rPr>
              <a:t>Для правки текста заглавия щёлкните мышью</a:t>
            </a:r>
            <a:endParaRPr b="0" lang="en-US" sz="1800" spc="-1" strike="noStrike">
              <a:solidFill>
                <a:srgbClr val="565656"/>
              </a:solidFill>
              <a:latin typeface="Calibri"/>
            </a:endParaRPr>
          </a:p>
        </p:txBody>
      </p:sp>
      <p:sp>
        <p:nvSpPr>
          <p:cNvPr id="9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808080"/>
                </a:solidFill>
                <a:latin typeface="Calibri"/>
              </a:rPr>
              <a:t>Для правки структуры щёлкните мышью</a:t>
            </a:r>
            <a:endParaRPr b="0" lang="en-US" sz="2000" spc="-1" strike="noStrike">
              <a:solidFill>
                <a:srgbClr val="808080"/>
              </a:solidFill>
              <a:latin typeface="Calibri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00" spc="-1" strike="noStrike">
                <a:solidFill>
                  <a:srgbClr val="808080"/>
                </a:solidFill>
                <a:latin typeface="Calibri"/>
              </a:rPr>
              <a:t>Второй уровень структуры</a:t>
            </a:r>
            <a:endParaRPr b="0" lang="en-US" sz="1400" spc="-1" strike="noStrike">
              <a:solidFill>
                <a:srgbClr val="808080"/>
              </a:solidFill>
              <a:latin typeface="Calibri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400" spc="-1" strike="noStrike">
                <a:solidFill>
                  <a:srgbClr val="808080"/>
                </a:solidFill>
                <a:latin typeface="Calibri"/>
              </a:rPr>
              <a:t>Третий уровень структуры</a:t>
            </a:r>
            <a:endParaRPr b="0" lang="en-US" sz="1400" spc="-1" strike="noStrike">
              <a:solidFill>
                <a:srgbClr val="808080"/>
              </a:solidFill>
              <a:latin typeface="Calibri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400" spc="-1" strike="noStrike">
                <a:solidFill>
                  <a:srgbClr val="808080"/>
                </a:solidFill>
                <a:latin typeface="Calibri"/>
              </a:rPr>
              <a:t>Четвёртый уровень структуры</a:t>
            </a:r>
            <a:endParaRPr b="0" lang="en-US" sz="1400" spc="-1" strike="noStrike">
              <a:solidFill>
                <a:srgbClr val="808080"/>
              </a:solidFill>
              <a:latin typeface="Calibri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808080"/>
                </a:solidFill>
                <a:latin typeface="Calibri"/>
              </a:rPr>
              <a:t>Пятый уровень структуры</a:t>
            </a:r>
            <a:endParaRPr b="0" lang="en-US" sz="2000" spc="-1" strike="noStrike">
              <a:solidFill>
                <a:srgbClr val="808080"/>
              </a:solidFill>
              <a:latin typeface="Calibri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808080"/>
                </a:solidFill>
                <a:latin typeface="Calibri"/>
              </a:rPr>
              <a:t>Шестой уровень структуры</a:t>
            </a:r>
            <a:endParaRPr b="0" lang="en-US" sz="2000" spc="-1" strike="noStrike">
              <a:solidFill>
                <a:srgbClr val="808080"/>
              </a:solidFill>
              <a:latin typeface="Calibri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808080"/>
                </a:solidFill>
                <a:latin typeface="Calibri"/>
              </a:rPr>
              <a:t>Седьмой уровень структуры</a:t>
            </a:r>
            <a:endParaRPr b="0" lang="en-US" sz="2000" spc="-1" strike="noStrike">
              <a:solidFill>
                <a:srgbClr val="80808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34.png"/><Relationship Id="rId2" Type="http://schemas.openxmlformats.org/officeDocument/2006/relationships/image" Target="../media/image35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0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36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37.png"/><Relationship Id="rId2" Type="http://schemas.openxmlformats.org/officeDocument/2006/relationships/image" Target="../media/image38.png"/><Relationship Id="rId3" Type="http://schemas.openxmlformats.org/officeDocument/2006/relationships/image" Target="../media/image39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2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40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41.png"/><Relationship Id="rId2" Type="http://schemas.openxmlformats.org/officeDocument/2006/relationships/image" Target="../media/image4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4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43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5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44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6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image" Target="../media/image7.jpeg"/><Relationship Id="rId3" Type="http://schemas.openxmlformats.org/officeDocument/2006/relationships/image" Target="../media/image8.jpeg"/><Relationship Id="rId4" Type="http://schemas.openxmlformats.org/officeDocument/2006/relationships/image" Target="../media/image9.png"/><Relationship Id="rId5" Type="http://schemas.openxmlformats.org/officeDocument/2006/relationships/image" Target="../media/image10.jpeg"/><Relationship Id="rId6" Type="http://schemas.openxmlformats.org/officeDocument/2006/relationships/image" Target="../media/image11.jpeg"/><Relationship Id="rId7" Type="http://schemas.openxmlformats.org/officeDocument/2006/relationships/image" Target="../media/image12.png"/><Relationship Id="rId8" Type="http://schemas.openxmlformats.org/officeDocument/2006/relationships/image" Target="../media/image13.jpeg"/><Relationship Id="rId9" Type="http://schemas.openxmlformats.org/officeDocument/2006/relationships/image" Target="../media/image14.jpeg"/><Relationship Id="rId10" Type="http://schemas.openxmlformats.org/officeDocument/2006/relationships/image" Target="../media/image15.jpeg"/><Relationship Id="rId11" Type="http://schemas.openxmlformats.org/officeDocument/2006/relationships/image" Target="../media/image16.jpeg"/><Relationship Id="rId12" Type="http://schemas.openxmlformats.org/officeDocument/2006/relationships/image" Target="../media/image17.jpeg"/><Relationship Id="rId13" Type="http://schemas.openxmlformats.org/officeDocument/2006/relationships/image" Target="../media/image18.jpeg"/><Relationship Id="rId14" Type="http://schemas.openxmlformats.org/officeDocument/2006/relationships/image" Target="../media/image19.jpeg"/><Relationship Id="rId15" Type="http://schemas.openxmlformats.org/officeDocument/2006/relationships/image" Target="../media/image20.png"/><Relationship Id="rId16" Type="http://schemas.openxmlformats.org/officeDocument/2006/relationships/image" Target="../media/image21.jpeg"/><Relationship Id="rId17" Type="http://schemas.openxmlformats.org/officeDocument/2006/relationships/slideLayout" Target="../slideLayouts/slideLayout1.xml"/><Relationship Id="rId18" Type="http://schemas.openxmlformats.org/officeDocument/2006/relationships/notesSlide" Target="../notesSlides/notesSlide4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22.png"/><Relationship Id="rId2" Type="http://schemas.openxmlformats.org/officeDocument/2006/relationships/image" Target="../media/image23.png"/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26.png"/><Relationship Id="rId2" Type="http://schemas.openxmlformats.org/officeDocument/2006/relationships/image" Target="../media/image27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6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28.png"/><Relationship Id="rId2" Type="http://schemas.openxmlformats.org/officeDocument/2006/relationships/image" Target="../media/image29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7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image" Target="../media/image31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8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32.png"/><Relationship Id="rId2" Type="http://schemas.openxmlformats.org/officeDocument/2006/relationships/image" Target="../media/image33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1"/>
          <p:cNvSpPr/>
          <p:nvPr/>
        </p:nvSpPr>
        <p:spPr>
          <a:xfrm>
            <a:off x="0" y="1859400"/>
            <a:ext cx="12191040" cy="2954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  <a:buNone/>
            </a:pPr>
            <a:r>
              <a:rPr b="1" lang="ru-RU" sz="2400" spc="-1" strike="noStrike">
                <a:solidFill>
                  <a:srgbClr val="39302a"/>
                </a:solidFill>
                <a:latin typeface="Palatino Linotype"/>
              </a:rPr>
              <a:t>АО «НПК ВИП»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b="1" lang="en-US" sz="2400" spc="-1" strike="noStrike">
                <a:solidFill>
                  <a:srgbClr val="39302a"/>
                </a:solidFill>
                <a:latin typeface="Palatino Linotype"/>
              </a:rPr>
              <a:t>ЦИФРОВИЗАЦИЯ </a:t>
            </a:r>
            <a:r>
              <a:rPr b="1" lang="ru-RU" sz="2400" spc="-1" strike="noStrike">
                <a:solidFill>
                  <a:srgbClr val="39302a"/>
                </a:solidFill>
                <a:latin typeface="Palatino Linotype"/>
              </a:rPr>
              <a:t>СИСТЕМ ВОДОСНАБЖЕНИЯ И ТЕПЛОСНАБЖЕНИЯ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b="1" lang="ru-RU" sz="2400" spc="-1" strike="noStrike">
                <a:solidFill>
                  <a:srgbClr val="39302a"/>
                </a:solidFill>
                <a:latin typeface="Palatino Linotype"/>
              </a:rPr>
              <a:t>Комплексное решение на базе интеллектуальных датчиков давления</a:t>
            </a:r>
            <a:br>
              <a:rPr sz="2400"/>
            </a:br>
            <a:r>
              <a:rPr b="1" lang="ru-RU" sz="2400" spc="-1" strike="noStrike">
                <a:solidFill>
                  <a:srgbClr val="39302a"/>
                </a:solidFill>
                <a:latin typeface="Palatino Linotype"/>
              </a:rPr>
              <a:t>СДВ-</a:t>
            </a:r>
            <a:r>
              <a:rPr b="1" lang="en-US" sz="2400" spc="-1" strike="noStrike">
                <a:solidFill>
                  <a:srgbClr val="39302a"/>
                </a:solidFill>
                <a:latin typeface="Palatino Linotype"/>
              </a:rPr>
              <a:t>SMART-LoRa </a:t>
            </a:r>
            <a:r>
              <a:rPr b="1" lang="ru-RU" sz="2400" spc="-1" strike="noStrike">
                <a:solidFill>
                  <a:srgbClr val="39302a"/>
                </a:solidFill>
                <a:latin typeface="Palatino Linotype"/>
              </a:rPr>
              <a:t>и информационной платформы СберМобайл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endParaRPr b="0" lang="ru-RU" sz="2000" spc="-1" strike="noStrike">
              <a:latin typeface="Arial"/>
            </a:endParaRPr>
          </a:p>
        </p:txBody>
      </p:sp>
      <p:pic>
        <p:nvPicPr>
          <p:cNvPr id="53" name="Рисунок 4" descr="Изображение выглядит как рисунок&#10;&#10;Автоматически созданное описание"/>
          <p:cNvPicPr/>
          <p:nvPr/>
        </p:nvPicPr>
        <p:blipFill>
          <a:blip r:embed="rId1"/>
          <a:stretch/>
        </p:blipFill>
        <p:spPr>
          <a:xfrm>
            <a:off x="9716040" y="227880"/>
            <a:ext cx="2088360" cy="4690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Прямоугольник 3"/>
          <p:cNvSpPr/>
          <p:nvPr/>
        </p:nvSpPr>
        <p:spPr>
          <a:xfrm>
            <a:off x="0" y="225720"/>
            <a:ext cx="12191760" cy="561600"/>
          </a:xfrm>
          <a:prstGeom prst="rect">
            <a:avLst/>
          </a:prstGeom>
          <a:gradFill rotWithShape="0">
            <a:gsLst>
              <a:gs pos="0">
                <a:srgbClr val="f7ba3f"/>
              </a:gs>
              <a:gs pos="100000">
                <a:srgbClr val="ffffff"/>
              </a:gs>
            </a:gsLst>
            <a:lin ang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17" name="Рисунок 8" descr="Изображение выглядит как рисунок&#10;&#10;Автоматически созданное описание"/>
          <p:cNvPicPr/>
          <p:nvPr/>
        </p:nvPicPr>
        <p:blipFill>
          <a:blip r:embed="rId1"/>
          <a:stretch/>
        </p:blipFill>
        <p:spPr>
          <a:xfrm>
            <a:off x="9716040" y="227880"/>
            <a:ext cx="2088360" cy="469080"/>
          </a:xfrm>
          <a:prstGeom prst="rect">
            <a:avLst/>
          </a:prstGeom>
          <a:ln w="0">
            <a:noFill/>
          </a:ln>
        </p:spPr>
      </p:pic>
      <p:sp>
        <p:nvSpPr>
          <p:cNvPr id="118" name="TextBox 5"/>
          <p:cNvSpPr/>
          <p:nvPr/>
        </p:nvSpPr>
        <p:spPr>
          <a:xfrm>
            <a:off x="0" y="275760"/>
            <a:ext cx="1219176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  <a:spcAft>
                <a:spcPts val="601"/>
              </a:spcAft>
              <a:buNone/>
            </a:pPr>
            <a:r>
              <a:rPr b="1" lang="ru-RU" sz="2400" spc="-1" strike="noStrike">
                <a:solidFill>
                  <a:srgbClr val="39302a"/>
                </a:solidFill>
                <a:latin typeface="Palatino Linotype"/>
              </a:rPr>
              <a:t>АО «НПК ВИП» – лидер в своём деле!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119" name="TextBox 9"/>
          <p:cNvSpPr/>
          <p:nvPr/>
        </p:nvSpPr>
        <p:spPr>
          <a:xfrm>
            <a:off x="54360" y="835920"/>
            <a:ext cx="11750040" cy="5027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3430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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Преимущества датчиков давления СДВ-</a:t>
            </a:r>
            <a:r>
              <a:rPr b="0" lang="en-US" sz="2400" spc="-1" strike="noStrike">
                <a:solidFill>
                  <a:srgbClr val="39302a"/>
                </a:solidFill>
                <a:latin typeface="Palatino Linotype"/>
              </a:rPr>
              <a:t>SMART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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высокая точность измерений: </a:t>
            </a:r>
            <a:r>
              <a:rPr b="1" lang="ru-RU" sz="2400" spc="-1" strike="noStrike">
                <a:solidFill>
                  <a:srgbClr val="39302a"/>
                </a:solidFill>
                <a:latin typeface="Palatino Linotype"/>
              </a:rPr>
              <a:t>класс точности — 0,04%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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высокая стабильность измерений: </a:t>
            </a:r>
            <a:r>
              <a:rPr b="1" lang="ru-RU" sz="2400" spc="-1" strike="noStrike">
                <a:solidFill>
                  <a:srgbClr val="39302a"/>
                </a:solidFill>
                <a:latin typeface="Palatino Linotype"/>
              </a:rPr>
              <a:t>межповерочный интервал — 5 лет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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максимальный верхний предел измеряемого давления — </a:t>
            </a:r>
            <a:r>
              <a:rPr b="1" lang="ru-RU" sz="2400" spc="-1" strike="noStrike">
                <a:solidFill>
                  <a:srgbClr val="39302a"/>
                </a:solidFill>
                <a:latin typeface="Palatino Linotype"/>
              </a:rPr>
              <a:t>250 МПа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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расширенная функциональная диагностика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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модульная конструкция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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блок индикации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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степень защиты от внешних воздействий </a:t>
            </a:r>
            <a:r>
              <a:rPr b="0" lang="en-US" sz="2400" spc="-1" strike="noStrike">
                <a:solidFill>
                  <a:srgbClr val="39302a"/>
                </a:solidFill>
                <a:latin typeface="Palatino Linotype"/>
              </a:rPr>
              <a:t>—</a:t>
            </a: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 </a:t>
            </a:r>
            <a:r>
              <a:rPr b="1" lang="en-US" sz="2400" spc="-1" strike="noStrike">
                <a:solidFill>
                  <a:srgbClr val="39302a"/>
                </a:solidFill>
                <a:latin typeface="Palatino Linotype"/>
              </a:rPr>
              <a:t>IP67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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взрывозащищённое исполнение: </a:t>
            </a:r>
            <a:r>
              <a:rPr b="0" lang="en-US" sz="2400" spc="-1" strike="noStrike">
                <a:solidFill>
                  <a:srgbClr val="39302a"/>
                </a:solidFill>
                <a:latin typeface="Palatino Linotype"/>
              </a:rPr>
              <a:t>Ex, Exd, </a:t>
            </a:r>
            <a:r>
              <a:rPr b="1" lang="en-US" sz="2400" spc="-1" strike="noStrike">
                <a:solidFill>
                  <a:srgbClr val="39302a"/>
                </a:solidFill>
                <a:latin typeface="Palatino Linotype"/>
              </a:rPr>
              <a:t>Exdia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120" name="Рисунок 13" descr=""/>
          <p:cNvPicPr/>
          <p:nvPr/>
        </p:nvPicPr>
        <p:blipFill>
          <a:blip r:embed="rId2"/>
          <a:stretch/>
        </p:blipFill>
        <p:spPr>
          <a:xfrm>
            <a:off x="7981560" y="3120480"/>
            <a:ext cx="4155840" cy="31201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Прямоугольник 3"/>
          <p:cNvSpPr/>
          <p:nvPr/>
        </p:nvSpPr>
        <p:spPr>
          <a:xfrm>
            <a:off x="0" y="225720"/>
            <a:ext cx="12191760" cy="561600"/>
          </a:xfrm>
          <a:prstGeom prst="rect">
            <a:avLst/>
          </a:prstGeom>
          <a:gradFill rotWithShape="0">
            <a:gsLst>
              <a:gs pos="0">
                <a:srgbClr val="f7ba3f"/>
              </a:gs>
              <a:gs pos="100000">
                <a:srgbClr val="ffffff"/>
              </a:gs>
            </a:gsLst>
            <a:lin ang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22" name="Рисунок 8" descr="Изображение выглядит как рисунок&#10;&#10;Автоматически созданное описание"/>
          <p:cNvPicPr/>
          <p:nvPr/>
        </p:nvPicPr>
        <p:blipFill>
          <a:blip r:embed="rId1"/>
          <a:stretch/>
        </p:blipFill>
        <p:spPr>
          <a:xfrm>
            <a:off x="9716040" y="227880"/>
            <a:ext cx="2088360" cy="469080"/>
          </a:xfrm>
          <a:prstGeom prst="rect">
            <a:avLst/>
          </a:prstGeom>
          <a:ln w="0">
            <a:noFill/>
          </a:ln>
        </p:spPr>
      </p:pic>
      <p:sp>
        <p:nvSpPr>
          <p:cNvPr id="123" name="TextBox 5"/>
          <p:cNvSpPr/>
          <p:nvPr/>
        </p:nvSpPr>
        <p:spPr>
          <a:xfrm>
            <a:off x="0" y="275760"/>
            <a:ext cx="1219176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  <a:spcAft>
                <a:spcPts val="601"/>
              </a:spcAft>
              <a:buNone/>
            </a:pPr>
            <a:r>
              <a:rPr b="1" lang="ru-RU" sz="2400" spc="-1" strike="noStrike">
                <a:solidFill>
                  <a:srgbClr val="39302a"/>
                </a:solidFill>
                <a:latin typeface="Palatino Linotype"/>
              </a:rPr>
              <a:t>АО «НПК ВИП» – под любую задачу!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124" name="TextBox 9"/>
          <p:cNvSpPr/>
          <p:nvPr/>
        </p:nvSpPr>
        <p:spPr>
          <a:xfrm>
            <a:off x="54360" y="835920"/>
            <a:ext cx="11750040" cy="612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3430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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Широкие возможности датчиков давления СДВ-</a:t>
            </a:r>
            <a:r>
              <a:rPr b="0" lang="en-US" sz="2400" spc="-1" strike="noStrike">
                <a:solidFill>
                  <a:srgbClr val="39302a"/>
                </a:solidFill>
                <a:latin typeface="Palatino Linotype"/>
              </a:rPr>
              <a:t>SMART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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широкий спектр выходных сигналов:</a:t>
            </a:r>
            <a:endParaRPr b="0" lang="ru-RU" sz="2400" spc="-1" strike="noStrike">
              <a:latin typeface="Arial"/>
            </a:endParaRPr>
          </a:p>
          <a:p>
            <a:pPr lvl="2" marL="12574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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аналоговые : 4-20 мА, 4-20 мА + </a:t>
            </a:r>
            <a:r>
              <a:rPr b="0" lang="en-US" sz="2400" spc="-1" strike="noStrike">
                <a:solidFill>
                  <a:srgbClr val="39302a"/>
                </a:solidFill>
                <a:latin typeface="Palatino Linotype"/>
              </a:rPr>
              <a:t>HART, 0-5 </a:t>
            </a: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В, 0-20 мА, 0-10 В, 0,5-4,5 В</a:t>
            </a:r>
            <a:endParaRPr b="0" lang="ru-RU" sz="2400" spc="-1" strike="noStrike">
              <a:latin typeface="Arial"/>
            </a:endParaRPr>
          </a:p>
          <a:p>
            <a:pPr lvl="2" marL="12574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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цифровые: </a:t>
            </a:r>
            <a:r>
              <a:rPr b="0" lang="en-US" sz="2400" spc="-1" strike="noStrike">
                <a:solidFill>
                  <a:srgbClr val="39302a"/>
                </a:solidFill>
                <a:latin typeface="Palatino Linotype"/>
              </a:rPr>
              <a:t>HART, 1-Wire, RS-485, CAN</a:t>
            </a:r>
            <a:endParaRPr b="0" lang="ru-RU" sz="2400" spc="-1" strike="noStrike">
              <a:latin typeface="Arial"/>
            </a:endParaRPr>
          </a:p>
          <a:p>
            <a:pPr lvl="2" marL="12574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"/>
            </a:pPr>
            <a:r>
              <a:rPr b="1" lang="ru-RU" sz="2400" spc="-1" strike="noStrike">
                <a:solidFill>
                  <a:srgbClr val="39302a"/>
                </a:solidFill>
                <a:latin typeface="Palatino Linotype"/>
              </a:rPr>
              <a:t>беспроводные: </a:t>
            </a:r>
            <a:r>
              <a:rPr b="1" lang="en-US" sz="2400" spc="-1" strike="noStrike">
                <a:solidFill>
                  <a:srgbClr val="39302a"/>
                </a:solidFill>
                <a:latin typeface="Palatino Linotype"/>
              </a:rPr>
              <a:t>LoRaWAN, NB-IoT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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все типы давления: </a:t>
            </a:r>
            <a:endParaRPr b="0" lang="ru-RU" sz="2400" spc="-1" strike="noStrike">
              <a:latin typeface="Arial"/>
            </a:endParaRPr>
          </a:p>
          <a:p>
            <a:pPr lvl="2" marL="12574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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избыточное</a:t>
            </a:r>
            <a:endParaRPr b="0" lang="ru-RU" sz="2400" spc="-1" strike="noStrike">
              <a:latin typeface="Arial"/>
            </a:endParaRPr>
          </a:p>
          <a:p>
            <a:pPr lvl="2" marL="12574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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абсолютное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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разные типы присоединения к процессу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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разные типы сред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50000"/>
              </a:lnSpc>
              <a:buNone/>
            </a:pPr>
            <a:endParaRPr b="0" lang="ru-RU" sz="2400" spc="-1" strike="noStrike">
              <a:latin typeface="Arial"/>
            </a:endParaRPr>
          </a:p>
        </p:txBody>
      </p:sp>
      <p:sp>
        <p:nvSpPr>
          <p:cNvPr id="125" name="TextBox 6"/>
          <p:cNvSpPr/>
          <p:nvPr/>
        </p:nvSpPr>
        <p:spPr>
          <a:xfrm>
            <a:off x="2612520" y="4181400"/>
            <a:ext cx="432504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lvl="2" marL="12574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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дифференциальное</a:t>
            </a:r>
            <a:endParaRPr b="0" lang="ru-RU" sz="2400" spc="-1" strike="noStrike">
              <a:latin typeface="Arial"/>
            </a:endParaRPr>
          </a:p>
          <a:p>
            <a:pPr lvl="2" marL="12574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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разрежения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126" name="TextBox 7"/>
          <p:cNvSpPr/>
          <p:nvPr/>
        </p:nvSpPr>
        <p:spPr>
          <a:xfrm>
            <a:off x="6095880" y="4181400"/>
            <a:ext cx="4876560" cy="11869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lvl="2" marL="12574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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давления-разрежения</a:t>
            </a:r>
            <a:endParaRPr b="0" lang="ru-RU" sz="2400" spc="-1" strike="noStrike">
              <a:latin typeface="Arial"/>
            </a:endParaRPr>
          </a:p>
          <a:p>
            <a:pPr lvl="2" marL="12574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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гидростатическое</a:t>
            </a:r>
            <a:endParaRPr b="0" lang="ru-RU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Прямоугольник 3"/>
          <p:cNvSpPr/>
          <p:nvPr/>
        </p:nvSpPr>
        <p:spPr>
          <a:xfrm>
            <a:off x="0" y="225720"/>
            <a:ext cx="12191760" cy="561600"/>
          </a:xfrm>
          <a:prstGeom prst="rect">
            <a:avLst/>
          </a:prstGeom>
          <a:gradFill rotWithShape="0">
            <a:gsLst>
              <a:gs pos="0">
                <a:srgbClr val="f7ba3f"/>
              </a:gs>
              <a:gs pos="100000">
                <a:srgbClr val="ffffff"/>
              </a:gs>
            </a:gsLst>
            <a:lin ang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28" name="Рисунок 8" descr="Изображение выглядит как рисунок&#10;&#10;Автоматически созданное описание"/>
          <p:cNvPicPr/>
          <p:nvPr/>
        </p:nvPicPr>
        <p:blipFill>
          <a:blip r:embed="rId1"/>
          <a:stretch/>
        </p:blipFill>
        <p:spPr>
          <a:xfrm>
            <a:off x="9716040" y="227880"/>
            <a:ext cx="2088360" cy="469080"/>
          </a:xfrm>
          <a:prstGeom prst="rect">
            <a:avLst/>
          </a:prstGeom>
          <a:ln w="0">
            <a:noFill/>
          </a:ln>
        </p:spPr>
      </p:pic>
      <p:sp>
        <p:nvSpPr>
          <p:cNvPr id="129" name="TextBox 5"/>
          <p:cNvSpPr/>
          <p:nvPr/>
        </p:nvSpPr>
        <p:spPr>
          <a:xfrm>
            <a:off x="0" y="275760"/>
            <a:ext cx="1219176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  <a:spcAft>
                <a:spcPts val="601"/>
              </a:spcAft>
              <a:buNone/>
            </a:pPr>
            <a:r>
              <a:rPr b="1" lang="ru-RU" sz="2400" spc="-1" strike="noStrike">
                <a:solidFill>
                  <a:srgbClr val="39302a"/>
                </a:solidFill>
                <a:latin typeface="Palatino Linotype"/>
              </a:rPr>
              <a:t>АО «НПК ВИП» – беспроводные датчики!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130" name="TextBox 9"/>
          <p:cNvSpPr/>
          <p:nvPr/>
        </p:nvSpPr>
        <p:spPr>
          <a:xfrm>
            <a:off x="54360" y="835920"/>
            <a:ext cx="11750040" cy="33814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3430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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Преимущества беспроводных решений: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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минимизация затрат на монтаж и обслуживание: не нужно прокладывать проводку и устанавливать блоки питания, барьеры искрозащиты;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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увеличение гибкости и мобильности: легко увеличить количество датчиков, заменить датчик, установить в труднодоступное место или переставить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131" name="Рисунок 2" descr=""/>
          <p:cNvPicPr/>
          <p:nvPr/>
        </p:nvPicPr>
        <p:blipFill>
          <a:blip r:embed="rId2"/>
          <a:stretch/>
        </p:blipFill>
        <p:spPr>
          <a:xfrm>
            <a:off x="10080360" y="3505320"/>
            <a:ext cx="2057040" cy="2742840"/>
          </a:xfrm>
          <a:prstGeom prst="rect">
            <a:avLst/>
          </a:prstGeom>
          <a:ln w="0">
            <a:noFill/>
          </a:ln>
        </p:spPr>
      </p:pic>
      <p:pic>
        <p:nvPicPr>
          <p:cNvPr id="132" name="Рисунок 14" descr=""/>
          <p:cNvPicPr/>
          <p:nvPr/>
        </p:nvPicPr>
        <p:blipFill>
          <a:blip r:embed="rId3"/>
          <a:stretch/>
        </p:blipFill>
        <p:spPr>
          <a:xfrm>
            <a:off x="7984800" y="3505320"/>
            <a:ext cx="2095200" cy="27903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Прямоугольник 3"/>
          <p:cNvSpPr/>
          <p:nvPr/>
        </p:nvSpPr>
        <p:spPr>
          <a:xfrm>
            <a:off x="0" y="225720"/>
            <a:ext cx="12191760" cy="561600"/>
          </a:xfrm>
          <a:prstGeom prst="rect">
            <a:avLst/>
          </a:prstGeom>
          <a:gradFill rotWithShape="0">
            <a:gsLst>
              <a:gs pos="0">
                <a:srgbClr val="f7ba3f"/>
              </a:gs>
              <a:gs pos="100000">
                <a:srgbClr val="ffffff"/>
              </a:gs>
            </a:gsLst>
            <a:lin ang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34" name="Рисунок 8" descr="Изображение выглядит как рисунок&#10;&#10;Автоматически созданное описание"/>
          <p:cNvPicPr/>
          <p:nvPr/>
        </p:nvPicPr>
        <p:blipFill>
          <a:blip r:embed="rId1"/>
          <a:stretch/>
        </p:blipFill>
        <p:spPr>
          <a:xfrm>
            <a:off x="9716040" y="227880"/>
            <a:ext cx="2088360" cy="469080"/>
          </a:xfrm>
          <a:prstGeom prst="rect">
            <a:avLst/>
          </a:prstGeom>
          <a:ln w="0">
            <a:noFill/>
          </a:ln>
        </p:spPr>
      </p:pic>
      <p:sp>
        <p:nvSpPr>
          <p:cNvPr id="135" name="TextBox 5"/>
          <p:cNvSpPr/>
          <p:nvPr/>
        </p:nvSpPr>
        <p:spPr>
          <a:xfrm>
            <a:off x="0" y="275760"/>
            <a:ext cx="1219176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  <a:spcAft>
                <a:spcPts val="601"/>
              </a:spcAft>
              <a:buNone/>
            </a:pPr>
            <a:r>
              <a:rPr b="1" lang="ru-RU" sz="2400" spc="-1" strike="noStrike">
                <a:solidFill>
                  <a:srgbClr val="39302a"/>
                </a:solidFill>
                <a:latin typeface="Palatino Linotype"/>
              </a:rPr>
              <a:t>АО «НПК ВИП» – беспроводные датчики!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136" name="TextBox 9"/>
          <p:cNvSpPr/>
          <p:nvPr/>
        </p:nvSpPr>
        <p:spPr>
          <a:xfrm>
            <a:off x="54360" y="835920"/>
            <a:ext cx="1175004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50000"/>
              </a:lnSpc>
              <a:buNone/>
            </a:pPr>
            <a:endParaRPr b="0" lang="ru-RU" sz="2400" spc="-1" strike="noStrike">
              <a:latin typeface="Arial"/>
            </a:endParaRPr>
          </a:p>
          <a:p>
            <a:pPr>
              <a:lnSpc>
                <a:spcPct val="150000"/>
              </a:lnSpc>
              <a:buNone/>
            </a:pPr>
            <a:endParaRPr b="0" lang="ru-RU" sz="2400" spc="-1" strike="noStrike">
              <a:latin typeface="Arial"/>
            </a:endParaRPr>
          </a:p>
        </p:txBody>
      </p:sp>
      <p:sp>
        <p:nvSpPr>
          <p:cNvPr id="137" name="TextBox 10"/>
          <p:cNvSpPr/>
          <p:nvPr/>
        </p:nvSpPr>
        <p:spPr>
          <a:xfrm>
            <a:off x="54360" y="835920"/>
            <a:ext cx="12137400" cy="612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3430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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Особенности датчиков давления СДВ-</a:t>
            </a:r>
            <a:r>
              <a:rPr b="0" lang="en-US" sz="2400" spc="-1" strike="noStrike">
                <a:solidFill>
                  <a:srgbClr val="39302a"/>
                </a:solidFill>
                <a:latin typeface="Palatino Linotype"/>
              </a:rPr>
              <a:t>SMART-LoRa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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все преимущества и возможности датчиков давления СДВ-</a:t>
            </a:r>
            <a:r>
              <a:rPr b="0" lang="en-US" sz="2400" spc="-1" strike="noStrike">
                <a:solidFill>
                  <a:srgbClr val="39302a"/>
                </a:solidFill>
                <a:latin typeface="Palatino Linotype"/>
              </a:rPr>
              <a:t>SMART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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соответствие стандарту </a:t>
            </a:r>
            <a:r>
              <a:rPr b="0" lang="en-US" sz="2400" spc="-1" strike="noStrike">
                <a:solidFill>
                  <a:srgbClr val="39302a"/>
                </a:solidFill>
                <a:latin typeface="Palatino Linotype"/>
              </a:rPr>
              <a:t>LoRaWAN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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минимальное время передачи — от  30 с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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подключение термосопротивления разных типов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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время автономной работы — </a:t>
            </a:r>
            <a:r>
              <a:rPr b="1" lang="ru-RU" sz="2400" spc="-1" strike="noStrike">
                <a:solidFill>
                  <a:srgbClr val="39302a"/>
                </a:solidFill>
                <a:latin typeface="Palatino Linotype"/>
              </a:rPr>
              <a:t>5 лет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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сменный искробезопасный батарейный модуль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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увеличенное время автономной работы — </a:t>
            </a:r>
            <a:r>
              <a:rPr b="1" lang="ru-RU" sz="2400" spc="-1" strike="noStrike">
                <a:solidFill>
                  <a:srgbClr val="39302a"/>
                </a:solidFill>
                <a:latin typeface="Palatino Linotype"/>
              </a:rPr>
              <a:t>10 лет </a:t>
            </a: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(с доп. батарейным блоком)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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вандалоустойчивая антенна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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разные способы настройка: через индикаторный блок, по </a:t>
            </a:r>
            <a:r>
              <a:rPr b="0" lang="en-US" sz="2400" spc="-1" strike="noStrike">
                <a:solidFill>
                  <a:srgbClr val="39302a"/>
                </a:solidFill>
                <a:latin typeface="Palatino Linotype"/>
              </a:rPr>
              <a:t>USB</a:t>
            </a: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, по воздуху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50000"/>
              </a:lnSpc>
              <a:buNone/>
            </a:pPr>
            <a:endParaRPr b="0" lang="ru-RU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Прямоугольник 3"/>
          <p:cNvSpPr/>
          <p:nvPr/>
        </p:nvSpPr>
        <p:spPr>
          <a:xfrm>
            <a:off x="0" y="225720"/>
            <a:ext cx="12191760" cy="561600"/>
          </a:xfrm>
          <a:prstGeom prst="rect">
            <a:avLst/>
          </a:prstGeom>
          <a:gradFill rotWithShape="0">
            <a:gsLst>
              <a:gs pos="0">
                <a:srgbClr val="f7ba3f"/>
              </a:gs>
              <a:gs pos="100000">
                <a:srgbClr val="ffffff"/>
              </a:gs>
            </a:gsLst>
            <a:lin ang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39" name="Рисунок 8" descr="Изображение выглядит как рисунок&#10;&#10;Автоматически созданное описание"/>
          <p:cNvPicPr/>
          <p:nvPr/>
        </p:nvPicPr>
        <p:blipFill>
          <a:blip r:embed="rId1"/>
          <a:stretch/>
        </p:blipFill>
        <p:spPr>
          <a:xfrm>
            <a:off x="9716040" y="227880"/>
            <a:ext cx="2088360" cy="469080"/>
          </a:xfrm>
          <a:prstGeom prst="rect">
            <a:avLst/>
          </a:prstGeom>
          <a:ln w="0">
            <a:noFill/>
          </a:ln>
        </p:spPr>
      </p:pic>
      <p:sp>
        <p:nvSpPr>
          <p:cNvPr id="140" name="TextBox 5"/>
          <p:cNvSpPr/>
          <p:nvPr/>
        </p:nvSpPr>
        <p:spPr>
          <a:xfrm>
            <a:off x="0" y="275760"/>
            <a:ext cx="1219176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  <a:spcAft>
                <a:spcPts val="601"/>
              </a:spcAft>
              <a:buNone/>
            </a:pPr>
            <a:r>
              <a:rPr b="1" lang="ru-RU" sz="2400" spc="-1" strike="noStrike">
                <a:solidFill>
                  <a:srgbClr val="39302a"/>
                </a:solidFill>
                <a:latin typeface="Palatino Linotype"/>
              </a:rPr>
              <a:t>АО «НПК ВИП» – беспроводные датчики!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141" name="TextBox 9"/>
          <p:cNvSpPr/>
          <p:nvPr/>
        </p:nvSpPr>
        <p:spPr>
          <a:xfrm>
            <a:off x="54360" y="835920"/>
            <a:ext cx="1175004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50000"/>
              </a:lnSpc>
              <a:buNone/>
            </a:pPr>
            <a:endParaRPr b="0" lang="ru-RU" sz="2400" spc="-1" strike="noStrike">
              <a:latin typeface="Arial"/>
            </a:endParaRPr>
          </a:p>
          <a:p>
            <a:pPr>
              <a:lnSpc>
                <a:spcPct val="150000"/>
              </a:lnSpc>
              <a:buNone/>
            </a:pPr>
            <a:endParaRPr b="0" lang="ru-RU" sz="2400" spc="-1" strike="noStrike">
              <a:latin typeface="Arial"/>
            </a:endParaRPr>
          </a:p>
        </p:txBody>
      </p:sp>
      <p:sp>
        <p:nvSpPr>
          <p:cNvPr id="142" name="TextBox 10"/>
          <p:cNvSpPr/>
          <p:nvPr/>
        </p:nvSpPr>
        <p:spPr>
          <a:xfrm>
            <a:off x="54360" y="835920"/>
            <a:ext cx="8107200" cy="28328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3430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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Успешные ОПИ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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Сибур: датчики</a:t>
            </a:r>
            <a:r>
              <a:rPr b="0" lang="en-US" sz="2400" spc="-1" strike="noStrike">
                <a:solidFill>
                  <a:srgbClr val="39302a"/>
                </a:solidFill>
                <a:latin typeface="Palatino Linotype"/>
              </a:rPr>
              <a:t> </a:t>
            </a: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подключались в существующую сеть </a:t>
            </a:r>
            <a:r>
              <a:rPr b="0" lang="en-US" sz="2400" spc="-1" strike="noStrike">
                <a:solidFill>
                  <a:srgbClr val="39302a"/>
                </a:solidFill>
                <a:latin typeface="Palatino Linotype"/>
              </a:rPr>
              <a:t>LoRaWAN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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Газпром трансгаз Краснодар</a:t>
            </a:r>
            <a:r>
              <a:rPr b="0" lang="en-US" sz="2400" spc="-1" strike="noStrike">
                <a:solidFill>
                  <a:srgbClr val="39302a"/>
                </a:solidFill>
                <a:latin typeface="Palatino Linotype"/>
              </a:rPr>
              <a:t>: </a:t>
            </a: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датчики подключались в сеть, запущенную интегратором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143" name="Рисунок 2" descr=""/>
          <p:cNvPicPr/>
          <p:nvPr/>
        </p:nvPicPr>
        <p:blipFill>
          <a:blip r:embed="rId2"/>
          <a:stretch/>
        </p:blipFill>
        <p:spPr>
          <a:xfrm>
            <a:off x="8161920" y="835920"/>
            <a:ext cx="3877200" cy="5489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Прямоугольник 3"/>
          <p:cNvSpPr/>
          <p:nvPr/>
        </p:nvSpPr>
        <p:spPr>
          <a:xfrm>
            <a:off x="0" y="225720"/>
            <a:ext cx="12191760" cy="561600"/>
          </a:xfrm>
          <a:prstGeom prst="rect">
            <a:avLst/>
          </a:prstGeom>
          <a:gradFill rotWithShape="0">
            <a:gsLst>
              <a:gs pos="0">
                <a:srgbClr val="f7ba3f"/>
              </a:gs>
              <a:gs pos="100000">
                <a:srgbClr val="ffffff"/>
              </a:gs>
            </a:gsLst>
            <a:lin ang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45" name="Рисунок 8" descr="Изображение выглядит как рисунок&#10;&#10;Автоматически созданное описание"/>
          <p:cNvPicPr/>
          <p:nvPr/>
        </p:nvPicPr>
        <p:blipFill>
          <a:blip r:embed="rId1"/>
          <a:stretch/>
        </p:blipFill>
        <p:spPr>
          <a:xfrm>
            <a:off x="9716040" y="227880"/>
            <a:ext cx="2088360" cy="469080"/>
          </a:xfrm>
          <a:prstGeom prst="rect">
            <a:avLst/>
          </a:prstGeom>
          <a:ln w="0">
            <a:noFill/>
          </a:ln>
        </p:spPr>
      </p:pic>
      <p:sp>
        <p:nvSpPr>
          <p:cNvPr id="146" name="TextBox 5"/>
          <p:cNvSpPr/>
          <p:nvPr/>
        </p:nvSpPr>
        <p:spPr>
          <a:xfrm>
            <a:off x="0" y="275760"/>
            <a:ext cx="1219176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  <a:spcAft>
                <a:spcPts val="601"/>
              </a:spcAft>
              <a:buNone/>
            </a:pPr>
            <a:r>
              <a:rPr b="1" lang="ru-RU" sz="2400" spc="-1" strike="noStrike">
                <a:solidFill>
                  <a:srgbClr val="39302a"/>
                </a:solidFill>
                <a:latin typeface="Palatino Linotype"/>
              </a:rPr>
              <a:t>АО «НПК ВИП» – основа цифровизации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147" name="TextBox 9"/>
          <p:cNvSpPr/>
          <p:nvPr/>
        </p:nvSpPr>
        <p:spPr>
          <a:xfrm>
            <a:off x="54360" y="835920"/>
            <a:ext cx="1175004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50000"/>
              </a:lnSpc>
              <a:buNone/>
            </a:pPr>
            <a:endParaRPr b="0" lang="ru-RU" sz="2400" spc="-1" strike="noStrike">
              <a:latin typeface="Arial"/>
            </a:endParaRPr>
          </a:p>
          <a:p>
            <a:pPr>
              <a:lnSpc>
                <a:spcPct val="150000"/>
              </a:lnSpc>
              <a:buNone/>
            </a:pPr>
            <a:endParaRPr b="0" lang="ru-RU" sz="2400" spc="-1" strike="noStrike">
              <a:latin typeface="Arial"/>
            </a:endParaRPr>
          </a:p>
        </p:txBody>
      </p:sp>
      <p:sp>
        <p:nvSpPr>
          <p:cNvPr id="148" name="TextBox 16"/>
          <p:cNvSpPr/>
          <p:nvPr/>
        </p:nvSpPr>
        <p:spPr>
          <a:xfrm>
            <a:off x="54360" y="835920"/>
            <a:ext cx="12137400" cy="4478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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Преимущества датчиков и измерительных систем НПК ВИП в контексте цифровизации</a:t>
            </a:r>
            <a:endParaRPr b="0" lang="ru-RU" sz="2400" spc="-1" strike="noStrike">
              <a:latin typeface="Arial"/>
            </a:endParaRPr>
          </a:p>
          <a:p>
            <a:pPr lvl="2" marL="12574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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настройка частоты измерений</a:t>
            </a:r>
            <a:endParaRPr b="0" lang="ru-RU" sz="2400" spc="-1" strike="noStrike">
              <a:latin typeface="Arial"/>
            </a:endParaRPr>
          </a:p>
          <a:p>
            <a:pPr lvl="2" marL="12574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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настройка уставок и внеочередных выходов на связь в аварийных ситуациях</a:t>
            </a:r>
            <a:endParaRPr b="0" lang="ru-RU" sz="2400" spc="-1" strike="noStrike">
              <a:latin typeface="Arial"/>
            </a:endParaRPr>
          </a:p>
          <a:p>
            <a:pPr lvl="2" marL="12574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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большой массив диагностической информации</a:t>
            </a:r>
            <a:endParaRPr b="0" lang="ru-RU" sz="2400" spc="-1" strike="noStrike">
              <a:latin typeface="Arial"/>
            </a:endParaRPr>
          </a:p>
          <a:p>
            <a:pPr lvl="2" marL="12574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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настройка по воздуху</a:t>
            </a:r>
            <a:endParaRPr b="0" lang="ru-RU" sz="2400" spc="-1" strike="noStrike">
              <a:latin typeface="Arial"/>
            </a:endParaRPr>
          </a:p>
          <a:p>
            <a:pPr marL="457200">
              <a:lnSpc>
                <a:spcPct val="150000"/>
              </a:lnSpc>
              <a:buNone/>
            </a:pPr>
            <a:endParaRPr b="0" lang="ru-RU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TextBox 1"/>
          <p:cNvSpPr/>
          <p:nvPr/>
        </p:nvSpPr>
        <p:spPr>
          <a:xfrm>
            <a:off x="0" y="1859400"/>
            <a:ext cx="12191040" cy="11260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  <a:buNone/>
            </a:pPr>
            <a:r>
              <a:rPr b="1" lang="ru-RU" sz="2400" spc="-1" strike="noStrike">
                <a:solidFill>
                  <a:srgbClr val="39302a"/>
                </a:solidFill>
                <a:latin typeface="Palatino Linotype"/>
              </a:rPr>
              <a:t>СПАСИБО ЗА ВНИМАНИЕ!</a:t>
            </a: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endParaRPr b="0" lang="ru-RU" sz="2400" spc="-1" strike="noStrike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endParaRPr b="0" lang="ru-RU" sz="2000" spc="-1" strike="noStrike">
              <a:latin typeface="Arial"/>
            </a:endParaRPr>
          </a:p>
        </p:txBody>
      </p:sp>
      <p:pic>
        <p:nvPicPr>
          <p:cNvPr id="150" name="Рисунок 4" descr="Изображение выглядит как рисунок&#10;&#10;Автоматически созданное описание"/>
          <p:cNvPicPr/>
          <p:nvPr/>
        </p:nvPicPr>
        <p:blipFill>
          <a:blip r:embed="rId1"/>
          <a:stretch/>
        </p:blipFill>
        <p:spPr>
          <a:xfrm>
            <a:off x="9716040" y="227880"/>
            <a:ext cx="2088360" cy="4690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Прямоугольник 1"/>
          <p:cNvSpPr/>
          <p:nvPr/>
        </p:nvSpPr>
        <p:spPr>
          <a:xfrm>
            <a:off x="0" y="225720"/>
            <a:ext cx="12191760" cy="561600"/>
          </a:xfrm>
          <a:prstGeom prst="rect">
            <a:avLst/>
          </a:prstGeom>
          <a:gradFill rotWithShape="0">
            <a:gsLst>
              <a:gs pos="0">
                <a:srgbClr val="f7ba3f"/>
              </a:gs>
              <a:gs pos="100000">
                <a:srgbClr val="ffffff"/>
              </a:gs>
            </a:gsLst>
            <a:lin ang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55" name="Рисунок 1" descr="Изображение выглядит как рисунок&#10;&#10;Автоматически созданное описание"/>
          <p:cNvPicPr/>
          <p:nvPr/>
        </p:nvPicPr>
        <p:blipFill>
          <a:blip r:embed="rId1"/>
          <a:stretch/>
        </p:blipFill>
        <p:spPr>
          <a:xfrm>
            <a:off x="9716040" y="227880"/>
            <a:ext cx="2088360" cy="469080"/>
          </a:xfrm>
          <a:prstGeom prst="rect">
            <a:avLst/>
          </a:prstGeom>
          <a:ln w="0">
            <a:noFill/>
          </a:ln>
        </p:spPr>
      </p:pic>
      <p:sp>
        <p:nvSpPr>
          <p:cNvPr id="56" name="TextBox 2"/>
          <p:cNvSpPr/>
          <p:nvPr/>
        </p:nvSpPr>
        <p:spPr>
          <a:xfrm>
            <a:off x="0" y="275760"/>
            <a:ext cx="1219176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  <a:spcAft>
                <a:spcPts val="601"/>
              </a:spcAft>
              <a:buNone/>
            </a:pPr>
            <a:r>
              <a:rPr b="1" lang="ru-RU" sz="2400" spc="-1" strike="noStrike">
                <a:solidFill>
                  <a:srgbClr val="39302a"/>
                </a:solidFill>
                <a:latin typeface="Palatino Linotype"/>
              </a:rPr>
              <a:t>АО «НПК ВИП</a:t>
            </a:r>
            <a:r>
              <a:rPr b="1" lang="en-US" sz="2400" spc="-1" strike="noStrike">
                <a:solidFill>
                  <a:srgbClr val="39302a"/>
                </a:solidFill>
                <a:latin typeface="Palatino Linotype"/>
              </a:rPr>
              <a:t>»</a:t>
            </a:r>
            <a:r>
              <a:rPr b="1" lang="ru-RU" sz="2400" spc="-1" strike="noStrike">
                <a:solidFill>
                  <a:srgbClr val="39302a"/>
                </a:solidFill>
                <a:latin typeface="Palatino Linotype"/>
              </a:rPr>
              <a:t> — российский производитель!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57" name="TextBox 3"/>
          <p:cNvSpPr/>
          <p:nvPr/>
        </p:nvSpPr>
        <p:spPr>
          <a:xfrm>
            <a:off x="54360" y="835920"/>
            <a:ext cx="12137760" cy="5576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3430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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НПК ВИП — российский производитель оборудования для автоматизации технологических процессов.</a:t>
            </a:r>
            <a:endParaRPr b="0" lang="ru-RU" sz="2400" spc="-1" strike="noStrike">
              <a:latin typeface="Arial"/>
            </a:endParaRPr>
          </a:p>
          <a:p>
            <a:pPr marL="3430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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Контрольно-измерительное оборудование: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Symbol" charset="2"/>
              <a:buChar char="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сенсоры давления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Symbol" charset="2"/>
              <a:buChar char=""/>
            </a:pPr>
            <a:r>
              <a:rPr b="1" lang="ru-RU" sz="2400" spc="-1" strike="noStrike">
                <a:solidFill>
                  <a:srgbClr val="39302a"/>
                </a:solidFill>
                <a:latin typeface="Palatino Linotype"/>
              </a:rPr>
              <a:t>интеллектуальные датчики давления СДВ-</a:t>
            </a:r>
            <a:r>
              <a:rPr b="1" lang="en-US" sz="2400" spc="-1" strike="noStrike">
                <a:solidFill>
                  <a:srgbClr val="39302a"/>
                </a:solidFill>
                <a:latin typeface="Palatino Linotype"/>
              </a:rPr>
              <a:t>SMART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Symbol" charset="2"/>
              <a:buChar char=""/>
            </a:pPr>
            <a:r>
              <a:rPr b="1" lang="ru-RU" sz="2400" spc="-1" strike="noStrike">
                <a:solidFill>
                  <a:srgbClr val="39302a"/>
                </a:solidFill>
                <a:latin typeface="Palatino Linotype"/>
              </a:rPr>
              <a:t>измерительные системы и компоненты</a:t>
            </a:r>
            <a:endParaRPr b="0" lang="ru-RU" sz="2400" spc="-1" strike="noStrike">
              <a:latin typeface="Arial"/>
            </a:endParaRPr>
          </a:p>
          <a:p>
            <a:pPr marL="3430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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Силовое оборудование: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Symbol" charset="2"/>
              <a:buChar char="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силовые преобразователи: модульные выпрямители, конверторы, инверторы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Symbol" charset="2"/>
              <a:buChar char="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зарядно-выпрямительные устройства, инверторные системы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Symbol" charset="2"/>
              <a:buChar char="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системы электропитания постоянного и переменного тока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58" name="Рисунок 3" descr=""/>
          <p:cNvPicPr/>
          <p:nvPr/>
        </p:nvPicPr>
        <p:blipFill>
          <a:blip r:embed="rId2"/>
          <a:stretch/>
        </p:blipFill>
        <p:spPr>
          <a:xfrm>
            <a:off x="8134560" y="1509840"/>
            <a:ext cx="3669840" cy="14623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Прямоугольник 3"/>
          <p:cNvSpPr/>
          <p:nvPr/>
        </p:nvSpPr>
        <p:spPr>
          <a:xfrm>
            <a:off x="0" y="225720"/>
            <a:ext cx="12191760" cy="561600"/>
          </a:xfrm>
          <a:prstGeom prst="rect">
            <a:avLst/>
          </a:prstGeom>
          <a:gradFill rotWithShape="0">
            <a:gsLst>
              <a:gs pos="0">
                <a:srgbClr val="f7ba3f"/>
              </a:gs>
              <a:gs pos="100000">
                <a:srgbClr val="ffffff"/>
              </a:gs>
            </a:gsLst>
            <a:lin ang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60" name="Рисунок 8" descr="Изображение выглядит как рисунок&#10;&#10;Автоматически созданное описание"/>
          <p:cNvPicPr/>
          <p:nvPr/>
        </p:nvPicPr>
        <p:blipFill>
          <a:blip r:embed="rId1"/>
          <a:stretch/>
        </p:blipFill>
        <p:spPr>
          <a:xfrm>
            <a:off x="9716040" y="227880"/>
            <a:ext cx="2088360" cy="469080"/>
          </a:xfrm>
          <a:prstGeom prst="rect">
            <a:avLst/>
          </a:prstGeom>
          <a:ln w="0">
            <a:noFill/>
          </a:ln>
        </p:spPr>
      </p:pic>
      <p:sp>
        <p:nvSpPr>
          <p:cNvPr id="61" name="TextBox 5"/>
          <p:cNvSpPr/>
          <p:nvPr/>
        </p:nvSpPr>
        <p:spPr>
          <a:xfrm>
            <a:off x="0" y="275760"/>
            <a:ext cx="1219176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  <a:spcAft>
                <a:spcPts val="601"/>
              </a:spcAft>
              <a:buNone/>
            </a:pPr>
            <a:r>
              <a:rPr b="1" lang="ru-RU" sz="2400" spc="-1" strike="noStrike">
                <a:solidFill>
                  <a:srgbClr val="39302a"/>
                </a:solidFill>
                <a:latin typeface="Palatino Linotype"/>
              </a:rPr>
              <a:t>АО «НПК ВИП</a:t>
            </a:r>
            <a:r>
              <a:rPr b="1" lang="en-US" sz="2400" spc="-1" strike="noStrike">
                <a:solidFill>
                  <a:srgbClr val="39302a"/>
                </a:solidFill>
                <a:latin typeface="Palatino Linotype"/>
              </a:rPr>
              <a:t>»</a:t>
            </a:r>
            <a:r>
              <a:rPr b="1" lang="ru-RU" sz="2400" spc="-1" strike="noStrike">
                <a:solidFill>
                  <a:srgbClr val="39302a"/>
                </a:solidFill>
                <a:latin typeface="Palatino Linotype"/>
              </a:rPr>
              <a:t> – 30 лет на рынке!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62" name="Рисунок 30" descr=""/>
          <p:cNvPicPr/>
          <p:nvPr/>
        </p:nvPicPr>
        <p:blipFill>
          <a:blip r:embed="rId2"/>
          <a:stretch/>
        </p:blipFill>
        <p:spPr>
          <a:xfrm>
            <a:off x="2751120" y="1421280"/>
            <a:ext cx="7523640" cy="4015440"/>
          </a:xfrm>
          <a:prstGeom prst="rect">
            <a:avLst/>
          </a:prstGeom>
          <a:ln w="3175">
            <a:solidFill>
              <a:srgbClr val="565656"/>
            </a:solidFill>
            <a:round/>
          </a:ln>
        </p:spPr>
      </p:pic>
      <p:sp>
        <p:nvSpPr>
          <p:cNvPr id="63" name="Rectangle 6"/>
          <p:cNvSpPr/>
          <p:nvPr/>
        </p:nvSpPr>
        <p:spPr>
          <a:xfrm>
            <a:off x="6095520" y="-271080"/>
            <a:ext cx="720" cy="54288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wrap="none" lIns="0" rIns="-6480" tIns="0" bIns="-648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br>
              <a:rPr sz="1800"/>
            </a:br>
            <a:endParaRPr b="0" lang="ru-R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TextBox 25"/>
          <p:cNvSpPr/>
          <p:nvPr/>
        </p:nvSpPr>
        <p:spPr>
          <a:xfrm>
            <a:off x="54360" y="835920"/>
            <a:ext cx="11750040" cy="5576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3430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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Изделия НПК ВИП применяются в самых разных отраслях: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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жилищно-коммунальное хозяйство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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энергетика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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железнодорожный транспорт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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металлургия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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нефтегазовая промышленность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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авиастроение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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космическая техника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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автомобилестроение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50000"/>
              </a:lnSpc>
              <a:buNone/>
            </a:pPr>
            <a:endParaRPr b="0" lang="ru-RU" sz="2400" spc="-1" strike="noStrike">
              <a:latin typeface="Arial"/>
            </a:endParaRPr>
          </a:p>
        </p:txBody>
      </p:sp>
      <p:sp>
        <p:nvSpPr>
          <p:cNvPr id="65" name="Прямоугольник 3"/>
          <p:cNvSpPr/>
          <p:nvPr/>
        </p:nvSpPr>
        <p:spPr>
          <a:xfrm>
            <a:off x="0" y="225720"/>
            <a:ext cx="12191760" cy="561600"/>
          </a:xfrm>
          <a:prstGeom prst="rect">
            <a:avLst/>
          </a:prstGeom>
          <a:gradFill rotWithShape="0">
            <a:gsLst>
              <a:gs pos="0">
                <a:srgbClr val="f7ba3f"/>
              </a:gs>
              <a:gs pos="100000">
                <a:srgbClr val="ffffff"/>
              </a:gs>
            </a:gsLst>
            <a:lin ang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66" name="Рисунок 8" descr="Изображение выглядит как рисунок&#10;&#10;Автоматически созданное описание"/>
          <p:cNvPicPr/>
          <p:nvPr/>
        </p:nvPicPr>
        <p:blipFill>
          <a:blip r:embed="rId1"/>
          <a:stretch/>
        </p:blipFill>
        <p:spPr>
          <a:xfrm>
            <a:off x="9716040" y="227880"/>
            <a:ext cx="2088360" cy="469080"/>
          </a:xfrm>
          <a:prstGeom prst="rect">
            <a:avLst/>
          </a:prstGeom>
          <a:ln w="0">
            <a:noFill/>
          </a:ln>
        </p:spPr>
      </p:pic>
      <p:sp>
        <p:nvSpPr>
          <p:cNvPr id="67" name="TextBox 5"/>
          <p:cNvSpPr/>
          <p:nvPr/>
        </p:nvSpPr>
        <p:spPr>
          <a:xfrm>
            <a:off x="0" y="275760"/>
            <a:ext cx="1219176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  <a:spcAft>
                <a:spcPts val="601"/>
              </a:spcAft>
              <a:buNone/>
            </a:pPr>
            <a:r>
              <a:rPr b="1" lang="ru-RU" sz="2400" spc="-1" strike="noStrike">
                <a:solidFill>
                  <a:srgbClr val="39302a"/>
                </a:solidFill>
                <a:latin typeface="Palatino Linotype"/>
              </a:rPr>
              <a:t>АО «НПК ВИП</a:t>
            </a:r>
            <a:r>
              <a:rPr b="1" lang="en-US" sz="2400" spc="-1" strike="noStrike">
                <a:solidFill>
                  <a:srgbClr val="39302a"/>
                </a:solidFill>
                <a:latin typeface="Palatino Linotype"/>
              </a:rPr>
              <a:t>»</a:t>
            </a:r>
            <a:r>
              <a:rPr b="1" lang="ru-RU" sz="2400" spc="-1" strike="noStrike">
                <a:solidFill>
                  <a:srgbClr val="39302a"/>
                </a:solidFill>
                <a:latin typeface="Palatino Linotype"/>
              </a:rPr>
              <a:t> – везде!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68" name="Рисунок 31" descr="Холдинг «Теплоком»"/>
          <p:cNvPicPr/>
          <p:nvPr/>
        </p:nvPicPr>
        <p:blipFill>
          <a:blip r:embed="rId2"/>
          <a:stretch/>
        </p:blipFill>
        <p:spPr>
          <a:xfrm>
            <a:off x="7040520" y="1461600"/>
            <a:ext cx="2221560" cy="519840"/>
          </a:xfrm>
          <a:prstGeom prst="rect">
            <a:avLst/>
          </a:prstGeom>
          <a:ln w="0">
            <a:noFill/>
          </a:ln>
        </p:spPr>
      </p:pic>
      <p:pic>
        <p:nvPicPr>
          <p:cNvPr id="69" name="Picture 5" descr="Консорциум ЛОГИКА-ТЕПЛОЭНЕРГОМОНТАЖ"/>
          <p:cNvPicPr/>
          <p:nvPr/>
        </p:nvPicPr>
        <p:blipFill>
          <a:blip r:embed="rId3"/>
          <a:stretch/>
        </p:blipFill>
        <p:spPr>
          <a:xfrm>
            <a:off x="8989560" y="1409040"/>
            <a:ext cx="2621880" cy="614160"/>
          </a:xfrm>
          <a:prstGeom prst="rect">
            <a:avLst/>
          </a:prstGeom>
          <a:ln w="0">
            <a:noFill/>
          </a:ln>
        </p:spPr>
      </p:pic>
      <p:sp>
        <p:nvSpPr>
          <p:cNvPr id="70" name="Rectangle 6"/>
          <p:cNvSpPr/>
          <p:nvPr/>
        </p:nvSpPr>
        <p:spPr>
          <a:xfrm>
            <a:off x="6095520" y="-271080"/>
            <a:ext cx="720" cy="54288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numCol="1" spcCol="0" wrap="none" lIns="0" rIns="-6480" tIns="0" bIns="-6480" anchor="ctr">
            <a:spAutoFit/>
          </a:bodyPr>
          <a:p>
            <a:pPr>
              <a:lnSpc>
                <a:spcPct val="100000"/>
              </a:lnSpc>
              <a:buNone/>
              <a:tabLst>
                <a:tab algn="l" pos="0"/>
              </a:tabLst>
            </a:pPr>
            <a:br>
              <a:rPr sz="1800"/>
            </a:br>
            <a:endParaRPr b="0" lang="ru-RU" sz="1800" spc="-1" strike="noStrike">
              <a:latin typeface="Arial"/>
            </a:endParaRPr>
          </a:p>
        </p:txBody>
      </p:sp>
      <p:pic>
        <p:nvPicPr>
          <p:cNvPr id="71" name="Рисунок 34" descr=""/>
          <p:cNvPicPr/>
          <p:nvPr/>
        </p:nvPicPr>
        <p:blipFill>
          <a:blip r:embed="rId4"/>
          <a:stretch/>
        </p:blipFill>
        <p:spPr>
          <a:xfrm>
            <a:off x="6197040" y="1461600"/>
            <a:ext cx="1218960" cy="561600"/>
          </a:xfrm>
          <a:prstGeom prst="rect">
            <a:avLst/>
          </a:prstGeom>
          <a:ln w="0">
            <a:noFill/>
          </a:ln>
        </p:spPr>
      </p:pic>
      <p:pic>
        <p:nvPicPr>
          <p:cNvPr id="72" name="Picture 2" descr="ОАО «Российские железные дороги»"/>
          <p:cNvPicPr/>
          <p:nvPr/>
        </p:nvPicPr>
        <p:blipFill>
          <a:blip r:embed="rId5"/>
          <a:stretch/>
        </p:blipFill>
        <p:spPr>
          <a:xfrm>
            <a:off x="6217200" y="2510280"/>
            <a:ext cx="2397960" cy="561600"/>
          </a:xfrm>
          <a:prstGeom prst="rect">
            <a:avLst/>
          </a:prstGeom>
          <a:ln w="0">
            <a:noFill/>
          </a:ln>
        </p:spPr>
      </p:pic>
      <p:pic>
        <p:nvPicPr>
          <p:cNvPr id="73" name="Picture 4" descr="ООО «НПО «САУТ»"/>
          <p:cNvPicPr/>
          <p:nvPr/>
        </p:nvPicPr>
        <p:blipFill>
          <a:blip r:embed="rId6"/>
          <a:stretch/>
        </p:blipFill>
        <p:spPr>
          <a:xfrm>
            <a:off x="8714520" y="2563560"/>
            <a:ext cx="2170800" cy="508320"/>
          </a:xfrm>
          <a:prstGeom prst="rect">
            <a:avLst/>
          </a:prstGeom>
          <a:ln w="0">
            <a:noFill/>
          </a:ln>
        </p:spPr>
      </p:pic>
      <p:pic>
        <p:nvPicPr>
          <p:cNvPr id="74" name="Picture 6" descr="Норникель"/>
          <p:cNvPicPr/>
          <p:nvPr/>
        </p:nvPicPr>
        <p:blipFill>
          <a:blip r:embed="rId7"/>
          <a:stretch/>
        </p:blipFill>
        <p:spPr>
          <a:xfrm>
            <a:off x="2993760" y="3147840"/>
            <a:ext cx="1685880" cy="561600"/>
          </a:xfrm>
          <a:prstGeom prst="rect">
            <a:avLst/>
          </a:prstGeom>
          <a:ln w="0">
            <a:noFill/>
          </a:ln>
        </p:spPr>
      </p:pic>
      <p:pic>
        <p:nvPicPr>
          <p:cNvPr id="75" name="Picture 8" descr="ПАО «Газпром»"/>
          <p:cNvPicPr/>
          <p:nvPr/>
        </p:nvPicPr>
        <p:blipFill>
          <a:blip r:embed="rId8"/>
          <a:stretch/>
        </p:blipFill>
        <p:spPr>
          <a:xfrm>
            <a:off x="5607720" y="3574080"/>
            <a:ext cx="2397960" cy="561600"/>
          </a:xfrm>
          <a:prstGeom prst="rect">
            <a:avLst/>
          </a:prstGeom>
          <a:ln w="0">
            <a:noFill/>
          </a:ln>
        </p:spPr>
      </p:pic>
      <p:pic>
        <p:nvPicPr>
          <p:cNvPr id="76" name="Picture 10" descr="«СИБУР Холдинг»"/>
          <p:cNvPicPr/>
          <p:nvPr/>
        </p:nvPicPr>
        <p:blipFill>
          <a:blip r:embed="rId9"/>
          <a:stretch/>
        </p:blipFill>
        <p:spPr>
          <a:xfrm>
            <a:off x="7618320" y="3740760"/>
            <a:ext cx="1853640" cy="434160"/>
          </a:xfrm>
          <a:prstGeom prst="rect">
            <a:avLst/>
          </a:prstGeom>
          <a:ln w="0">
            <a:noFill/>
          </a:ln>
        </p:spPr>
      </p:pic>
      <p:pic>
        <p:nvPicPr>
          <p:cNvPr id="77" name="Picture 12" descr="ПАО «Лукойл»"/>
          <p:cNvPicPr/>
          <p:nvPr/>
        </p:nvPicPr>
        <p:blipFill>
          <a:blip r:embed="rId10"/>
          <a:stretch/>
        </p:blipFill>
        <p:spPr>
          <a:xfrm>
            <a:off x="9518040" y="3719520"/>
            <a:ext cx="2034720" cy="476640"/>
          </a:xfrm>
          <a:prstGeom prst="rect">
            <a:avLst/>
          </a:prstGeom>
          <a:ln w="0">
            <a:noFill/>
          </a:ln>
        </p:spPr>
      </p:pic>
      <p:pic>
        <p:nvPicPr>
          <p:cNvPr id="78" name="Picture 14" descr="Интер РАО"/>
          <p:cNvPicPr/>
          <p:nvPr/>
        </p:nvPicPr>
        <p:blipFill>
          <a:blip r:embed="rId11"/>
          <a:stretch/>
        </p:blipFill>
        <p:spPr>
          <a:xfrm>
            <a:off x="2876760" y="2028240"/>
            <a:ext cx="1920240" cy="567720"/>
          </a:xfrm>
          <a:prstGeom prst="rect">
            <a:avLst/>
          </a:prstGeom>
          <a:ln w="0">
            <a:noFill/>
          </a:ln>
        </p:spPr>
      </p:pic>
      <p:pic>
        <p:nvPicPr>
          <p:cNvPr id="79" name="Picture 16" descr="АО «УЗГА»"/>
          <p:cNvPicPr/>
          <p:nvPr/>
        </p:nvPicPr>
        <p:blipFill>
          <a:blip r:embed="rId12"/>
          <a:stretch/>
        </p:blipFill>
        <p:spPr>
          <a:xfrm>
            <a:off x="2917080" y="4320000"/>
            <a:ext cx="1845720" cy="428760"/>
          </a:xfrm>
          <a:prstGeom prst="rect">
            <a:avLst/>
          </a:prstGeom>
          <a:ln w="0">
            <a:noFill/>
          </a:ln>
        </p:spPr>
      </p:pic>
      <p:pic>
        <p:nvPicPr>
          <p:cNvPr id="80" name="Picture 18" descr="ПАО Казанский вертолётный завод"/>
          <p:cNvPicPr/>
          <p:nvPr/>
        </p:nvPicPr>
        <p:blipFill>
          <a:blip r:embed="rId13"/>
          <a:stretch/>
        </p:blipFill>
        <p:spPr>
          <a:xfrm>
            <a:off x="4563360" y="4289760"/>
            <a:ext cx="2088000" cy="489240"/>
          </a:xfrm>
          <a:prstGeom prst="rect">
            <a:avLst/>
          </a:prstGeom>
          <a:ln w="0">
            <a:noFill/>
          </a:ln>
        </p:spPr>
      </p:pic>
      <p:pic>
        <p:nvPicPr>
          <p:cNvPr id="81" name="Picture 20" descr="АО Московский вертолетный завод им. М.Л. Миля"/>
          <p:cNvPicPr/>
          <p:nvPr/>
        </p:nvPicPr>
        <p:blipFill>
          <a:blip r:embed="rId14"/>
          <a:stretch/>
        </p:blipFill>
        <p:spPr>
          <a:xfrm>
            <a:off x="6679440" y="4295880"/>
            <a:ext cx="2034720" cy="476640"/>
          </a:xfrm>
          <a:prstGeom prst="rect">
            <a:avLst/>
          </a:prstGeom>
          <a:ln w="0">
            <a:noFill/>
          </a:ln>
        </p:spPr>
      </p:pic>
      <p:pic>
        <p:nvPicPr>
          <p:cNvPr id="82" name="Picture 22" descr=""/>
          <p:cNvPicPr/>
          <p:nvPr/>
        </p:nvPicPr>
        <p:blipFill>
          <a:blip r:embed="rId15"/>
          <a:stretch/>
        </p:blipFill>
        <p:spPr>
          <a:xfrm>
            <a:off x="4143960" y="5067360"/>
            <a:ext cx="682560" cy="954720"/>
          </a:xfrm>
          <a:prstGeom prst="rect">
            <a:avLst/>
          </a:prstGeom>
          <a:ln w="0">
            <a:noFill/>
          </a:ln>
        </p:spPr>
      </p:pic>
      <p:pic>
        <p:nvPicPr>
          <p:cNvPr id="83" name="Picture 24" descr="АО «НПО «Автоматики»"/>
          <p:cNvPicPr/>
          <p:nvPr/>
        </p:nvPicPr>
        <p:blipFill>
          <a:blip r:embed="rId16"/>
          <a:stretch/>
        </p:blipFill>
        <p:spPr>
          <a:xfrm>
            <a:off x="5929560" y="4772880"/>
            <a:ext cx="2752200" cy="6447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Прямоугольник 3"/>
          <p:cNvSpPr/>
          <p:nvPr/>
        </p:nvSpPr>
        <p:spPr>
          <a:xfrm>
            <a:off x="0" y="225720"/>
            <a:ext cx="12191760" cy="561600"/>
          </a:xfrm>
          <a:prstGeom prst="rect">
            <a:avLst/>
          </a:prstGeom>
          <a:gradFill rotWithShape="0">
            <a:gsLst>
              <a:gs pos="0">
                <a:srgbClr val="f7ba3f"/>
              </a:gs>
              <a:gs pos="100000">
                <a:srgbClr val="ffffff"/>
              </a:gs>
            </a:gsLst>
            <a:lin ang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85" name="Рисунок 8" descr="Изображение выглядит как рисунок&#10;&#10;Автоматически созданное описание"/>
          <p:cNvPicPr/>
          <p:nvPr/>
        </p:nvPicPr>
        <p:blipFill>
          <a:blip r:embed="rId1"/>
          <a:stretch/>
        </p:blipFill>
        <p:spPr>
          <a:xfrm>
            <a:off x="9716040" y="227880"/>
            <a:ext cx="2088360" cy="469080"/>
          </a:xfrm>
          <a:prstGeom prst="rect">
            <a:avLst/>
          </a:prstGeom>
          <a:ln w="0">
            <a:noFill/>
          </a:ln>
        </p:spPr>
      </p:pic>
      <p:sp>
        <p:nvSpPr>
          <p:cNvPr id="86" name="TextBox 5"/>
          <p:cNvSpPr/>
          <p:nvPr/>
        </p:nvSpPr>
        <p:spPr>
          <a:xfrm>
            <a:off x="0" y="275760"/>
            <a:ext cx="1219176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  <a:spcAft>
                <a:spcPts val="601"/>
              </a:spcAft>
              <a:buNone/>
            </a:pPr>
            <a:r>
              <a:rPr b="1" lang="ru-RU" sz="2400" spc="-1" strike="noStrike">
                <a:solidFill>
                  <a:srgbClr val="39302a"/>
                </a:solidFill>
                <a:latin typeface="Palatino Linotype"/>
              </a:rPr>
              <a:t>АО «НПК ВИП» – предприятие полного цикла!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87" name="TextBox 1"/>
          <p:cNvSpPr/>
          <p:nvPr/>
        </p:nvSpPr>
        <p:spPr>
          <a:xfrm>
            <a:off x="54360" y="835920"/>
            <a:ext cx="11750040" cy="44787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3430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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НПК ВИП самостоятельно проектирует и производит серийные изделия. В структуру предприятия входят: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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конструкторское бюро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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метрологическая служба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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микроэлектронное производство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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механическое производство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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сборочно-монтажное производство</a:t>
            </a:r>
            <a:endParaRPr b="0" lang="ru-RU" sz="2400" spc="-1" strike="noStrike">
              <a:latin typeface="Arial"/>
            </a:endParaRPr>
          </a:p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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сервисная служба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88" name="Рисунок 10"/>
          <p:cNvSpPr/>
          <p:nvPr/>
        </p:nvSpPr>
        <p:spPr>
          <a:xfrm>
            <a:off x="5900040" y="1608120"/>
            <a:ext cx="2835720" cy="4417920"/>
          </a:xfrm>
          <a:prstGeom prst="parallelogram">
            <a:avLst>
              <a:gd name="adj" fmla="val 23707"/>
            </a:avLst>
          </a:prstGeom>
          <a:blipFill rotWithShape="0">
            <a:blip r:embed="rId2"/>
            <a:srcRect/>
            <a:stretch/>
          </a:blip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9" name="Рисунок 11"/>
          <p:cNvSpPr/>
          <p:nvPr/>
        </p:nvSpPr>
        <p:spPr>
          <a:xfrm>
            <a:off x="7970040" y="2112840"/>
            <a:ext cx="2511720" cy="3913560"/>
          </a:xfrm>
          <a:prstGeom prst="parallelogram">
            <a:avLst>
              <a:gd name="adj" fmla="val 24732"/>
            </a:avLst>
          </a:prstGeom>
          <a:blipFill rotWithShape="0">
            <a:blip r:embed="rId3"/>
            <a:srcRect/>
            <a:stretch/>
          </a:blip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90" name="Рисунок 12"/>
          <p:cNvSpPr/>
          <p:nvPr/>
        </p:nvSpPr>
        <p:spPr>
          <a:xfrm>
            <a:off x="9716040" y="2468160"/>
            <a:ext cx="2283480" cy="3557880"/>
          </a:xfrm>
          <a:prstGeom prst="parallelogram">
            <a:avLst>
              <a:gd name="adj" fmla="val 25000"/>
            </a:avLst>
          </a:prstGeom>
          <a:blipFill rotWithShape="0">
            <a:blip r:embed="rId4"/>
            <a:srcRect/>
            <a:stretch/>
          </a:blipFill>
          <a:ln w="0">
            <a:noFill/>
          </a:ln>
        </p:spPr>
        <p:style>
          <a:lnRef idx="0"/>
          <a:fillRef idx="0"/>
          <a:effectRef idx="0"/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Прямоугольник 3"/>
          <p:cNvSpPr/>
          <p:nvPr/>
        </p:nvSpPr>
        <p:spPr>
          <a:xfrm>
            <a:off x="0" y="225720"/>
            <a:ext cx="12191760" cy="561600"/>
          </a:xfrm>
          <a:prstGeom prst="rect">
            <a:avLst/>
          </a:prstGeom>
          <a:gradFill rotWithShape="0">
            <a:gsLst>
              <a:gs pos="0">
                <a:srgbClr val="f7ba3f"/>
              </a:gs>
              <a:gs pos="100000">
                <a:srgbClr val="ffffff"/>
              </a:gs>
            </a:gsLst>
            <a:lin ang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92" name="Рисунок 8" descr="Изображение выглядит как рисунок&#10;&#10;Автоматически созданное описание"/>
          <p:cNvPicPr/>
          <p:nvPr/>
        </p:nvPicPr>
        <p:blipFill>
          <a:blip r:embed="rId1"/>
          <a:stretch/>
        </p:blipFill>
        <p:spPr>
          <a:xfrm>
            <a:off x="9716040" y="227880"/>
            <a:ext cx="2088360" cy="469080"/>
          </a:xfrm>
          <a:prstGeom prst="rect">
            <a:avLst/>
          </a:prstGeom>
          <a:ln w="0">
            <a:noFill/>
          </a:ln>
        </p:spPr>
      </p:pic>
      <p:sp>
        <p:nvSpPr>
          <p:cNvPr id="93" name="TextBox 5"/>
          <p:cNvSpPr/>
          <p:nvPr/>
        </p:nvSpPr>
        <p:spPr>
          <a:xfrm>
            <a:off x="0" y="275760"/>
            <a:ext cx="1219176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  <a:spcAft>
                <a:spcPts val="601"/>
              </a:spcAft>
              <a:buNone/>
            </a:pPr>
            <a:r>
              <a:rPr b="1" lang="ru-RU" sz="2400" spc="-1" strike="noStrike">
                <a:solidFill>
                  <a:srgbClr val="39302a"/>
                </a:solidFill>
                <a:latin typeface="Palatino Linotype"/>
              </a:rPr>
              <a:t>АО «НПК ВИП» – цифровизация  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94" name="TextBox 9"/>
          <p:cNvSpPr/>
          <p:nvPr/>
        </p:nvSpPr>
        <p:spPr>
          <a:xfrm>
            <a:off x="54360" y="835920"/>
            <a:ext cx="1175004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50000"/>
              </a:lnSpc>
              <a:buNone/>
            </a:pPr>
            <a:endParaRPr b="0" lang="ru-RU" sz="2400" spc="-1" strike="noStrike">
              <a:latin typeface="Arial"/>
            </a:endParaRPr>
          </a:p>
          <a:p>
            <a:pPr>
              <a:lnSpc>
                <a:spcPct val="150000"/>
              </a:lnSpc>
              <a:buNone/>
            </a:pPr>
            <a:endParaRPr b="0" lang="ru-RU" sz="2400" spc="-1" strike="noStrike">
              <a:latin typeface="Arial"/>
            </a:endParaRPr>
          </a:p>
        </p:txBody>
      </p:sp>
      <p:sp>
        <p:nvSpPr>
          <p:cNvPr id="95" name="TextBox 17"/>
          <p:cNvSpPr/>
          <p:nvPr/>
        </p:nvSpPr>
        <p:spPr>
          <a:xfrm>
            <a:off x="54360" y="835920"/>
            <a:ext cx="12137400" cy="5576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lvl="1" marL="8002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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Совместное предложение НПК ВИП и Сбер-Телеком – цифровизация под ключ: полная и актуальная информация о технологическом процессе в личном кабинете! </a:t>
            </a:r>
            <a:endParaRPr b="0" lang="ru-RU" sz="2400" spc="-1" strike="noStrike">
              <a:latin typeface="Arial"/>
            </a:endParaRPr>
          </a:p>
          <a:p>
            <a:pPr>
              <a:lnSpc>
                <a:spcPct val="150000"/>
              </a:lnSpc>
              <a:buNone/>
            </a:pPr>
            <a:endParaRPr b="0" lang="ru-RU" sz="2400" spc="-1" strike="noStrike">
              <a:latin typeface="Arial"/>
            </a:endParaRPr>
          </a:p>
          <a:p>
            <a:pPr marL="457200">
              <a:lnSpc>
                <a:spcPct val="150000"/>
              </a:lnSpc>
              <a:buNone/>
            </a:pPr>
            <a:endParaRPr b="0" lang="ru-RU" sz="2400" spc="-1" strike="noStrike">
              <a:latin typeface="Arial"/>
            </a:endParaRPr>
          </a:p>
          <a:p>
            <a:pPr>
              <a:lnSpc>
                <a:spcPct val="150000"/>
              </a:lnSpc>
              <a:buNone/>
            </a:pPr>
            <a:endParaRPr b="0" lang="ru-RU" sz="2400" spc="-1" strike="noStrike">
              <a:latin typeface="Arial"/>
            </a:endParaRPr>
          </a:p>
          <a:p>
            <a:pPr>
              <a:lnSpc>
                <a:spcPct val="150000"/>
              </a:lnSpc>
              <a:buNone/>
            </a:pPr>
            <a:endParaRPr b="0" lang="ru-RU" sz="2400" spc="-1" strike="noStrike">
              <a:latin typeface="Arial"/>
            </a:endParaRPr>
          </a:p>
          <a:p>
            <a:pPr>
              <a:lnSpc>
                <a:spcPct val="150000"/>
              </a:lnSpc>
              <a:buNone/>
            </a:pPr>
            <a:endParaRPr b="0" lang="ru-RU" sz="2400" spc="-1" strike="noStrike">
              <a:latin typeface="Arial"/>
            </a:endParaRPr>
          </a:p>
          <a:p>
            <a:pPr marL="457200">
              <a:lnSpc>
                <a:spcPct val="150000"/>
              </a:lnSpc>
              <a:buNone/>
            </a:pPr>
            <a:endParaRPr b="0" lang="ru-RU" sz="2400" spc="-1" strike="noStrike">
              <a:latin typeface="Arial"/>
            </a:endParaRPr>
          </a:p>
          <a:p>
            <a:pPr marL="457200">
              <a:lnSpc>
                <a:spcPct val="150000"/>
              </a:lnSpc>
              <a:buNone/>
            </a:pPr>
            <a:endParaRPr b="0" lang="ru-RU" sz="2400" spc="-1" strike="noStrike">
              <a:latin typeface="Arial"/>
            </a:endParaRPr>
          </a:p>
        </p:txBody>
      </p:sp>
      <p:pic>
        <p:nvPicPr>
          <p:cNvPr id="96" name="Рисунок 6" descr=""/>
          <p:cNvPicPr/>
          <p:nvPr/>
        </p:nvPicPr>
        <p:blipFill>
          <a:blip r:embed="rId2"/>
          <a:stretch/>
        </p:blipFill>
        <p:spPr>
          <a:xfrm>
            <a:off x="5125320" y="2919240"/>
            <a:ext cx="7066800" cy="3380760"/>
          </a:xfrm>
          <a:prstGeom prst="rect">
            <a:avLst/>
          </a:prstGeom>
          <a:ln w="0">
            <a:noFill/>
          </a:ln>
        </p:spPr>
      </p:pic>
      <p:sp>
        <p:nvSpPr>
          <p:cNvPr id="97" name="Стрелка: вправо 1"/>
          <p:cNvSpPr/>
          <p:nvPr/>
        </p:nvSpPr>
        <p:spPr>
          <a:xfrm>
            <a:off x="8280000" y="4500000"/>
            <a:ext cx="986400" cy="65592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8931d"/>
          </a:solidFill>
          <a:ln>
            <a:solidFill>
              <a:srgbClr val="b76c15"/>
            </a:solidFill>
            <a:rou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Прямоугольник 2"/>
          <p:cNvSpPr/>
          <p:nvPr/>
        </p:nvSpPr>
        <p:spPr>
          <a:xfrm>
            <a:off x="0" y="225720"/>
            <a:ext cx="12191760" cy="561600"/>
          </a:xfrm>
          <a:prstGeom prst="rect">
            <a:avLst/>
          </a:prstGeom>
          <a:gradFill rotWithShape="0">
            <a:gsLst>
              <a:gs pos="0">
                <a:srgbClr val="f7ba3f"/>
              </a:gs>
              <a:gs pos="100000">
                <a:srgbClr val="ffffff"/>
              </a:gs>
            </a:gsLst>
            <a:lin ang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99" name="Рисунок 5" descr="Изображение выглядит как рисунок&#10;&#10;Автоматически созданное описание"/>
          <p:cNvPicPr/>
          <p:nvPr/>
        </p:nvPicPr>
        <p:blipFill>
          <a:blip r:embed="rId1"/>
          <a:stretch/>
        </p:blipFill>
        <p:spPr>
          <a:xfrm>
            <a:off x="9716040" y="227880"/>
            <a:ext cx="2088360" cy="469080"/>
          </a:xfrm>
          <a:prstGeom prst="rect">
            <a:avLst/>
          </a:prstGeom>
          <a:ln w="0">
            <a:noFill/>
          </a:ln>
        </p:spPr>
      </p:pic>
      <p:sp>
        <p:nvSpPr>
          <p:cNvPr id="100" name="TextBox 4"/>
          <p:cNvSpPr/>
          <p:nvPr/>
        </p:nvSpPr>
        <p:spPr>
          <a:xfrm>
            <a:off x="0" y="275760"/>
            <a:ext cx="12191760" cy="456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  <a:spcAft>
                <a:spcPts val="601"/>
              </a:spcAft>
              <a:buNone/>
            </a:pPr>
            <a:r>
              <a:rPr b="1" lang="ru-RU" sz="2400" spc="-1" strike="noStrike">
                <a:solidFill>
                  <a:srgbClr val="39302a"/>
                </a:solidFill>
                <a:latin typeface="Palatino Linotype"/>
              </a:rPr>
              <a:t>АО «НПК ВИП» – основа цифровизации</a:t>
            </a:r>
            <a:endParaRPr b="0" lang="ru-RU" sz="2400" spc="-1" strike="noStrike">
              <a:latin typeface="Arial"/>
            </a:endParaRPr>
          </a:p>
        </p:txBody>
      </p:sp>
      <p:pic>
        <p:nvPicPr>
          <p:cNvPr id="101" name="" descr=""/>
          <p:cNvPicPr/>
          <p:nvPr/>
        </p:nvPicPr>
        <p:blipFill>
          <a:blip r:embed="rId2"/>
          <a:stretch/>
        </p:blipFill>
        <p:spPr>
          <a:xfrm>
            <a:off x="4191480" y="1281240"/>
            <a:ext cx="8000640" cy="4140000"/>
          </a:xfrm>
          <a:prstGeom prst="rect">
            <a:avLst/>
          </a:prstGeom>
          <a:ln w="0">
            <a:noFill/>
          </a:ln>
        </p:spPr>
      </p:pic>
      <p:sp>
        <p:nvSpPr>
          <p:cNvPr id="102" name="Правая фигурная скобка 1"/>
          <p:cNvSpPr/>
          <p:nvPr/>
        </p:nvSpPr>
        <p:spPr>
          <a:xfrm flipH="1">
            <a:off x="4191480" y="3198960"/>
            <a:ext cx="342720" cy="2021040"/>
          </a:xfrm>
          <a:prstGeom prst="rightBrace">
            <a:avLst>
              <a:gd name="adj1" fmla="val 8333"/>
              <a:gd name="adj2" fmla="val 50000"/>
            </a:avLst>
          </a:prstGeom>
          <a:noFill/>
          <a:ln>
            <a:solidFill>
              <a:srgbClr val="66666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3" name="Правая фигурная скобка 2"/>
          <p:cNvSpPr/>
          <p:nvPr/>
        </p:nvSpPr>
        <p:spPr>
          <a:xfrm flipH="1">
            <a:off x="4191480" y="2160000"/>
            <a:ext cx="342720" cy="1038960"/>
          </a:xfrm>
          <a:prstGeom prst="rightBrace">
            <a:avLst>
              <a:gd name="adj1" fmla="val 8333"/>
              <a:gd name="adj2" fmla="val 50000"/>
            </a:avLst>
          </a:prstGeom>
          <a:noFill/>
          <a:ln>
            <a:solidFill>
              <a:srgbClr val="666666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4" name="TextBox 8"/>
          <p:cNvSpPr/>
          <p:nvPr/>
        </p:nvSpPr>
        <p:spPr>
          <a:xfrm>
            <a:off x="0" y="3600000"/>
            <a:ext cx="4191480" cy="118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3430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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Измерительные системы НПК ВИП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105" name="TextBox 11"/>
          <p:cNvSpPr/>
          <p:nvPr/>
        </p:nvSpPr>
        <p:spPr>
          <a:xfrm>
            <a:off x="0" y="2052360"/>
            <a:ext cx="4191480" cy="1187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marL="343080" indent="-343080">
              <a:lnSpc>
                <a:spcPct val="150000"/>
              </a:lnSpc>
              <a:buClr>
                <a:srgbClr val="39302a"/>
              </a:buClr>
              <a:buFont typeface="Wingdings" charset="2"/>
              <a:buChar char=""/>
            </a:pPr>
            <a:r>
              <a:rPr b="0" lang="ru-RU" sz="2400" spc="-1" strike="noStrike">
                <a:solidFill>
                  <a:srgbClr val="39302a"/>
                </a:solidFill>
                <a:latin typeface="Palatino Linotype"/>
              </a:rPr>
              <a:t>Информационная платформа СберМобайл</a:t>
            </a:r>
            <a:endParaRPr b="0" lang="ru-RU" sz="2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Прямоугольник 3"/>
          <p:cNvSpPr/>
          <p:nvPr/>
        </p:nvSpPr>
        <p:spPr>
          <a:xfrm>
            <a:off x="0" y="225720"/>
            <a:ext cx="12191760" cy="561600"/>
          </a:xfrm>
          <a:prstGeom prst="rect">
            <a:avLst/>
          </a:prstGeom>
          <a:gradFill rotWithShape="0">
            <a:gsLst>
              <a:gs pos="0">
                <a:srgbClr val="f7ba3f"/>
              </a:gs>
              <a:gs pos="100000">
                <a:srgbClr val="ffffff"/>
              </a:gs>
            </a:gsLst>
            <a:lin ang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07" name="Рисунок 8" descr="Изображение выглядит как рисунок&#10;&#10;Автоматически созданное описание"/>
          <p:cNvPicPr/>
          <p:nvPr/>
        </p:nvPicPr>
        <p:blipFill>
          <a:blip r:embed="rId1"/>
          <a:stretch/>
        </p:blipFill>
        <p:spPr>
          <a:xfrm>
            <a:off x="9716040" y="227880"/>
            <a:ext cx="2088360" cy="469080"/>
          </a:xfrm>
          <a:prstGeom prst="rect">
            <a:avLst/>
          </a:prstGeom>
          <a:ln w="0">
            <a:noFill/>
          </a:ln>
        </p:spPr>
      </p:pic>
      <p:sp>
        <p:nvSpPr>
          <p:cNvPr id="108" name="TextBox 5"/>
          <p:cNvSpPr/>
          <p:nvPr/>
        </p:nvSpPr>
        <p:spPr>
          <a:xfrm>
            <a:off x="0" y="275760"/>
            <a:ext cx="1219176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  <a:spcAft>
                <a:spcPts val="601"/>
              </a:spcAft>
              <a:buNone/>
            </a:pPr>
            <a:r>
              <a:rPr b="1" lang="ru-RU" sz="2400" spc="-1" strike="noStrike">
                <a:solidFill>
                  <a:srgbClr val="39302a"/>
                </a:solidFill>
                <a:latin typeface="Palatino Linotype"/>
              </a:rPr>
              <a:t>АО «НПК ВИП» – основа цифровизации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109" name="TextBox 9"/>
          <p:cNvSpPr/>
          <p:nvPr/>
        </p:nvSpPr>
        <p:spPr>
          <a:xfrm>
            <a:off x="54360" y="835920"/>
            <a:ext cx="1175004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50000"/>
              </a:lnSpc>
              <a:buNone/>
            </a:pPr>
            <a:endParaRPr b="0" lang="ru-RU" sz="2400" spc="-1" strike="noStrike">
              <a:latin typeface="Arial"/>
            </a:endParaRPr>
          </a:p>
          <a:p>
            <a:pPr>
              <a:lnSpc>
                <a:spcPct val="150000"/>
              </a:lnSpc>
              <a:buNone/>
            </a:pPr>
            <a:endParaRPr b="0" lang="ru-RU" sz="2400" spc="-1" strike="noStrike">
              <a:latin typeface="Arial"/>
            </a:endParaRPr>
          </a:p>
        </p:txBody>
      </p:sp>
      <p:pic>
        <p:nvPicPr>
          <p:cNvPr id="110" name="" descr=""/>
          <p:cNvPicPr/>
          <p:nvPr/>
        </p:nvPicPr>
        <p:blipFill>
          <a:blip r:embed="rId2"/>
          <a:stretch/>
        </p:blipFill>
        <p:spPr>
          <a:xfrm>
            <a:off x="180000" y="900000"/>
            <a:ext cx="6660000" cy="5400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Прямоугольник 3"/>
          <p:cNvSpPr/>
          <p:nvPr/>
        </p:nvSpPr>
        <p:spPr>
          <a:xfrm>
            <a:off x="0" y="225720"/>
            <a:ext cx="12191760" cy="561600"/>
          </a:xfrm>
          <a:prstGeom prst="rect">
            <a:avLst/>
          </a:prstGeom>
          <a:gradFill rotWithShape="0">
            <a:gsLst>
              <a:gs pos="0">
                <a:srgbClr val="f7ba3f"/>
              </a:gs>
              <a:gs pos="100000">
                <a:srgbClr val="ffffff"/>
              </a:gs>
            </a:gsLst>
            <a:lin ang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12" name="Рисунок 8" descr="Изображение выглядит как рисунок&#10;&#10;Автоматически созданное описание"/>
          <p:cNvPicPr/>
          <p:nvPr/>
        </p:nvPicPr>
        <p:blipFill>
          <a:blip r:embed="rId1"/>
          <a:stretch/>
        </p:blipFill>
        <p:spPr>
          <a:xfrm>
            <a:off x="9716040" y="227880"/>
            <a:ext cx="2088360" cy="469080"/>
          </a:xfrm>
          <a:prstGeom prst="rect">
            <a:avLst/>
          </a:prstGeom>
          <a:ln w="0">
            <a:noFill/>
          </a:ln>
        </p:spPr>
      </p:pic>
      <p:sp>
        <p:nvSpPr>
          <p:cNvPr id="113" name="TextBox 5"/>
          <p:cNvSpPr/>
          <p:nvPr/>
        </p:nvSpPr>
        <p:spPr>
          <a:xfrm>
            <a:off x="0" y="275760"/>
            <a:ext cx="12191760" cy="4554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algn="ctr">
              <a:lnSpc>
                <a:spcPct val="100000"/>
              </a:lnSpc>
              <a:spcAft>
                <a:spcPts val="601"/>
              </a:spcAft>
              <a:buNone/>
            </a:pPr>
            <a:r>
              <a:rPr b="1" lang="ru-RU" sz="2400" spc="-1" strike="noStrike">
                <a:solidFill>
                  <a:srgbClr val="39302a"/>
                </a:solidFill>
                <a:latin typeface="Palatino Linotype"/>
              </a:rPr>
              <a:t>АО «НПК ВИП» – основа цифровизации</a:t>
            </a:r>
            <a:endParaRPr b="0" lang="ru-RU" sz="2400" spc="-1" strike="noStrike">
              <a:latin typeface="Arial"/>
            </a:endParaRPr>
          </a:p>
        </p:txBody>
      </p:sp>
      <p:sp>
        <p:nvSpPr>
          <p:cNvPr id="114" name="TextBox 9"/>
          <p:cNvSpPr/>
          <p:nvPr/>
        </p:nvSpPr>
        <p:spPr>
          <a:xfrm>
            <a:off x="54360" y="835920"/>
            <a:ext cx="11750040" cy="10040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50000"/>
              </a:lnSpc>
              <a:buNone/>
            </a:pPr>
            <a:endParaRPr b="0" lang="ru-RU" sz="2400" spc="-1" strike="noStrike">
              <a:latin typeface="Arial"/>
            </a:endParaRPr>
          </a:p>
          <a:p>
            <a:pPr>
              <a:lnSpc>
                <a:spcPct val="150000"/>
              </a:lnSpc>
              <a:buNone/>
            </a:pPr>
            <a:endParaRPr b="0" lang="ru-RU" sz="2400" spc="-1" strike="noStrike">
              <a:latin typeface="Arial"/>
            </a:endParaRPr>
          </a:p>
        </p:txBody>
      </p:sp>
      <p:pic>
        <p:nvPicPr>
          <p:cNvPr id="115" name="Рисунок 2" descr=""/>
          <p:cNvPicPr/>
          <p:nvPr/>
        </p:nvPicPr>
        <p:blipFill>
          <a:blip r:embed="rId2"/>
          <a:stretch/>
        </p:blipFill>
        <p:spPr>
          <a:xfrm>
            <a:off x="1057320" y="909720"/>
            <a:ext cx="10077120" cy="54385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666666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666666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9685</TotalTime>
  <Application>LibreOffice/7.3.6.2$Windows_X86_64 LibreOffice_project/c28ca90fd6e1a19e189fc16c05f8f8924961e12e</Application>
  <AppVersion>15.0000</AppVersion>
  <Words>563</Words>
  <Paragraphs>117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2020-01-23T04:51:00Z</dcterms:created>
  <dc:creator>Торкунова Наталья Александровна</dc:creator>
  <dc:description/>
  <dc:language>ru-RU</dc:language>
  <cp:lastModifiedBy/>
  <dcterms:modified xsi:type="dcterms:W3CDTF">2025-02-05T03:58:11Z</dcterms:modified>
  <cp:revision>827</cp:revision>
  <dc:subject/>
  <dc:title>Презентация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17</vt:i4>
  </property>
  <property fmtid="{D5CDD505-2E9C-101B-9397-08002B2CF9AE}" pid="3" name="PresentationFormat">
    <vt:lpwstr>Широкоэкранный</vt:lpwstr>
  </property>
  <property fmtid="{D5CDD505-2E9C-101B-9397-08002B2CF9AE}" pid="4" name="Slides">
    <vt:i4>18</vt:i4>
  </property>
</Properties>
</file>